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80" r:id="rId3"/>
    <p:sldId id="284" r:id="rId4"/>
    <p:sldId id="295" r:id="rId5"/>
    <p:sldId id="287" r:id="rId6"/>
    <p:sldId id="288" r:id="rId7"/>
    <p:sldId id="264" r:id="rId8"/>
    <p:sldId id="267" r:id="rId9"/>
    <p:sldId id="289" r:id="rId10"/>
    <p:sldId id="269" r:id="rId11"/>
    <p:sldId id="291" r:id="rId12"/>
    <p:sldId id="285" r:id="rId13"/>
    <p:sldId id="290" r:id="rId14"/>
    <p:sldId id="281" r:id="rId15"/>
    <p:sldId id="282" r:id="rId16"/>
    <p:sldId id="265" r:id="rId17"/>
    <p:sldId id="283" r:id="rId18"/>
    <p:sldId id="286" r:id="rId19"/>
    <p:sldId id="292" r:id="rId20"/>
    <p:sldId id="293" r:id="rId21"/>
    <p:sldId id="259" r:id="rId22"/>
    <p:sldId id="294" r:id="rId23"/>
    <p:sldId id="268" r:id="rId24"/>
    <p:sldId id="276" r:id="rId2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C6F2A-2FC3-4ABD-AB8D-5ED0EA132830}" v="35" dt="2023-11-28T10:24:11.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sepregi Zoltán" userId="654392c7-f3b4-40c3-b870-e8f066feb242" providerId="ADAL" clId="{1D7C6F2A-2FC3-4ABD-AB8D-5ED0EA132830}"/>
    <pc:docChg chg="undo custSel addSld delSld modSld">
      <pc:chgData name="Csepregi Zoltán" userId="654392c7-f3b4-40c3-b870-e8f066feb242" providerId="ADAL" clId="{1D7C6F2A-2FC3-4ABD-AB8D-5ED0EA132830}" dt="2023-12-04T12:42:45.283" v="1962" actId="478"/>
      <pc:docMkLst>
        <pc:docMk/>
      </pc:docMkLst>
      <pc:sldChg chg="modSp mod">
        <pc:chgData name="Csepregi Zoltán" userId="654392c7-f3b4-40c3-b870-e8f066feb242" providerId="ADAL" clId="{1D7C6F2A-2FC3-4ABD-AB8D-5ED0EA132830}" dt="2023-11-28T06:32:04.549" v="1923" actId="5793"/>
        <pc:sldMkLst>
          <pc:docMk/>
          <pc:sldMk cId="2515941098" sldId="259"/>
        </pc:sldMkLst>
        <pc:spChg chg="mod">
          <ac:chgData name="Csepregi Zoltán" userId="654392c7-f3b4-40c3-b870-e8f066feb242" providerId="ADAL" clId="{1D7C6F2A-2FC3-4ABD-AB8D-5ED0EA132830}" dt="2023-11-28T06:02:05.848" v="1368" actId="20577"/>
          <ac:spMkLst>
            <pc:docMk/>
            <pc:sldMk cId="2515941098" sldId="259"/>
            <ac:spMk id="2" creationId="{640FCA77-949B-46DE-B414-63AED2DF4C4C}"/>
          </ac:spMkLst>
        </pc:spChg>
        <pc:spChg chg="mod">
          <ac:chgData name="Csepregi Zoltán" userId="654392c7-f3b4-40c3-b870-e8f066feb242" providerId="ADAL" clId="{1D7C6F2A-2FC3-4ABD-AB8D-5ED0EA132830}" dt="2023-11-28T06:32:04.549" v="1923" actId="5793"/>
          <ac:spMkLst>
            <pc:docMk/>
            <pc:sldMk cId="2515941098" sldId="259"/>
            <ac:spMk id="3" creationId="{6871FF4B-9E61-4A99-8CC3-D7BB4AC6D812}"/>
          </ac:spMkLst>
        </pc:spChg>
      </pc:sldChg>
      <pc:sldChg chg="delSp modSp mod">
        <pc:chgData name="Csepregi Zoltán" userId="654392c7-f3b4-40c3-b870-e8f066feb242" providerId="ADAL" clId="{1D7C6F2A-2FC3-4ABD-AB8D-5ED0EA132830}" dt="2023-12-04T12:42:45.283" v="1962" actId="478"/>
        <pc:sldMkLst>
          <pc:docMk/>
          <pc:sldMk cId="378439563" sldId="264"/>
        </pc:sldMkLst>
        <pc:spChg chg="mod">
          <ac:chgData name="Csepregi Zoltán" userId="654392c7-f3b4-40c3-b870-e8f066feb242" providerId="ADAL" clId="{1D7C6F2A-2FC3-4ABD-AB8D-5ED0EA132830}" dt="2023-11-27T05:11:43.121" v="32" actId="20577"/>
          <ac:spMkLst>
            <pc:docMk/>
            <pc:sldMk cId="378439563" sldId="264"/>
            <ac:spMk id="3" creationId="{6871FF4B-9E61-4A99-8CC3-D7BB4AC6D812}"/>
          </ac:spMkLst>
        </pc:spChg>
        <pc:picChg chg="del">
          <ac:chgData name="Csepregi Zoltán" userId="654392c7-f3b4-40c3-b870-e8f066feb242" providerId="ADAL" clId="{1D7C6F2A-2FC3-4ABD-AB8D-5ED0EA132830}" dt="2023-12-04T12:42:45.283" v="1962" actId="478"/>
          <ac:picMkLst>
            <pc:docMk/>
            <pc:sldMk cId="378439563" sldId="264"/>
            <ac:picMk id="6" creationId="{01893C02-517F-4361-9B10-8618DE2A68A8}"/>
          </ac:picMkLst>
        </pc:picChg>
      </pc:sldChg>
      <pc:sldChg chg="add">
        <pc:chgData name="Csepregi Zoltán" userId="654392c7-f3b4-40c3-b870-e8f066feb242" providerId="ADAL" clId="{1D7C6F2A-2FC3-4ABD-AB8D-5ED0EA132830}" dt="2023-11-28T05:35:10.753" v="1122"/>
        <pc:sldMkLst>
          <pc:docMk/>
          <pc:sldMk cId="3038921345" sldId="265"/>
        </pc:sldMkLst>
      </pc:sldChg>
      <pc:sldChg chg="del">
        <pc:chgData name="Csepregi Zoltán" userId="654392c7-f3b4-40c3-b870-e8f066feb242" providerId="ADAL" clId="{1D7C6F2A-2FC3-4ABD-AB8D-5ED0EA132830}" dt="2023-11-28T05:35:07.947" v="1121" actId="2696"/>
        <pc:sldMkLst>
          <pc:docMk/>
          <pc:sldMk cId="3929500738" sldId="265"/>
        </pc:sldMkLst>
      </pc:sldChg>
      <pc:sldChg chg="modSp mod">
        <pc:chgData name="Csepregi Zoltán" userId="654392c7-f3b4-40c3-b870-e8f066feb242" providerId="ADAL" clId="{1D7C6F2A-2FC3-4ABD-AB8D-5ED0EA132830}" dt="2023-11-28T05:21:15.174" v="863" actId="21"/>
        <pc:sldMkLst>
          <pc:docMk/>
          <pc:sldMk cId="3032244690" sldId="267"/>
        </pc:sldMkLst>
        <pc:spChg chg="mod">
          <ac:chgData name="Csepregi Zoltán" userId="654392c7-f3b4-40c3-b870-e8f066feb242" providerId="ADAL" clId="{1D7C6F2A-2FC3-4ABD-AB8D-5ED0EA132830}" dt="2023-11-28T05:21:15.174" v="863" actId="21"/>
          <ac:spMkLst>
            <pc:docMk/>
            <pc:sldMk cId="3032244690" sldId="267"/>
            <ac:spMk id="3" creationId="{6871FF4B-9E61-4A99-8CC3-D7BB4AC6D812}"/>
          </ac:spMkLst>
        </pc:spChg>
      </pc:sldChg>
      <pc:sldChg chg="modSp mod">
        <pc:chgData name="Csepregi Zoltán" userId="654392c7-f3b4-40c3-b870-e8f066feb242" providerId="ADAL" clId="{1D7C6F2A-2FC3-4ABD-AB8D-5ED0EA132830}" dt="2023-11-27T05:40:37.645" v="268" actId="2711"/>
        <pc:sldMkLst>
          <pc:docMk/>
          <pc:sldMk cId="1714980123" sldId="268"/>
        </pc:sldMkLst>
        <pc:spChg chg="mod">
          <ac:chgData name="Csepregi Zoltán" userId="654392c7-f3b4-40c3-b870-e8f066feb242" providerId="ADAL" clId="{1D7C6F2A-2FC3-4ABD-AB8D-5ED0EA132830}" dt="2023-11-27T05:40:37.645" v="268" actId="2711"/>
          <ac:spMkLst>
            <pc:docMk/>
            <pc:sldMk cId="1714980123" sldId="268"/>
            <ac:spMk id="3" creationId="{6871FF4B-9E61-4A99-8CC3-D7BB4AC6D812}"/>
          </ac:spMkLst>
        </pc:spChg>
      </pc:sldChg>
      <pc:sldChg chg="addSp delSp modSp mod">
        <pc:chgData name="Csepregi Zoltán" userId="654392c7-f3b4-40c3-b870-e8f066feb242" providerId="ADAL" clId="{1D7C6F2A-2FC3-4ABD-AB8D-5ED0EA132830}" dt="2023-11-28T06:13:47.581" v="1445" actId="21"/>
        <pc:sldMkLst>
          <pc:docMk/>
          <pc:sldMk cId="384417810" sldId="269"/>
        </pc:sldMkLst>
        <pc:spChg chg="mod">
          <ac:chgData name="Csepregi Zoltán" userId="654392c7-f3b4-40c3-b870-e8f066feb242" providerId="ADAL" clId="{1D7C6F2A-2FC3-4ABD-AB8D-5ED0EA132830}" dt="2023-11-28T05:20:33.130" v="862" actId="255"/>
          <ac:spMkLst>
            <pc:docMk/>
            <pc:sldMk cId="384417810" sldId="269"/>
            <ac:spMk id="2" creationId="{640FCA77-949B-46DE-B414-63AED2DF4C4C}"/>
          </ac:spMkLst>
        </pc:spChg>
        <pc:spChg chg="mod">
          <ac:chgData name="Csepregi Zoltán" userId="654392c7-f3b4-40c3-b870-e8f066feb242" providerId="ADAL" clId="{1D7C6F2A-2FC3-4ABD-AB8D-5ED0EA132830}" dt="2023-11-27T06:30:36.539" v="436" actId="20577"/>
          <ac:spMkLst>
            <pc:docMk/>
            <pc:sldMk cId="384417810" sldId="269"/>
            <ac:spMk id="3" creationId="{6871FF4B-9E61-4A99-8CC3-D7BB4AC6D812}"/>
          </ac:spMkLst>
        </pc:spChg>
        <pc:picChg chg="add del mod">
          <ac:chgData name="Csepregi Zoltán" userId="654392c7-f3b4-40c3-b870-e8f066feb242" providerId="ADAL" clId="{1D7C6F2A-2FC3-4ABD-AB8D-5ED0EA132830}" dt="2023-11-28T06:13:47.581" v="1445" actId="21"/>
          <ac:picMkLst>
            <pc:docMk/>
            <pc:sldMk cId="384417810" sldId="269"/>
            <ac:picMk id="6" creationId="{A46F37E9-4E59-3F94-81E6-1428011D895E}"/>
          </ac:picMkLst>
        </pc:picChg>
      </pc:sldChg>
      <pc:sldChg chg="modSp mod">
        <pc:chgData name="Csepregi Zoltán" userId="654392c7-f3b4-40c3-b870-e8f066feb242" providerId="ADAL" clId="{1D7C6F2A-2FC3-4ABD-AB8D-5ED0EA132830}" dt="2023-11-27T05:10:59.718" v="27" actId="255"/>
        <pc:sldMkLst>
          <pc:docMk/>
          <pc:sldMk cId="4124095796" sldId="280"/>
        </pc:sldMkLst>
        <pc:spChg chg="mod">
          <ac:chgData name="Csepregi Zoltán" userId="654392c7-f3b4-40c3-b870-e8f066feb242" providerId="ADAL" clId="{1D7C6F2A-2FC3-4ABD-AB8D-5ED0EA132830}" dt="2023-11-27T05:09:32.089" v="22" actId="14100"/>
          <ac:spMkLst>
            <pc:docMk/>
            <pc:sldMk cId="4124095796" sldId="280"/>
            <ac:spMk id="2" creationId="{339FFF3A-A959-43C2-9774-71AF8A8970A5}"/>
          </ac:spMkLst>
        </pc:spChg>
        <pc:spChg chg="mod">
          <ac:chgData name="Csepregi Zoltán" userId="654392c7-f3b4-40c3-b870-e8f066feb242" providerId="ADAL" clId="{1D7C6F2A-2FC3-4ABD-AB8D-5ED0EA132830}" dt="2023-11-27T05:10:59.718" v="27" actId="255"/>
          <ac:spMkLst>
            <pc:docMk/>
            <pc:sldMk cId="4124095796" sldId="280"/>
            <ac:spMk id="3" creationId="{E41D556C-036B-4816-BB42-08AD4EB287FB}"/>
          </ac:spMkLst>
        </pc:spChg>
      </pc:sldChg>
      <pc:sldChg chg="modSp mod">
        <pc:chgData name="Csepregi Zoltán" userId="654392c7-f3b4-40c3-b870-e8f066feb242" providerId="ADAL" clId="{1D7C6F2A-2FC3-4ABD-AB8D-5ED0EA132830}" dt="2023-11-28T05:34:29.695" v="1120" actId="20577"/>
        <pc:sldMkLst>
          <pc:docMk/>
          <pc:sldMk cId="2032832430" sldId="281"/>
        </pc:sldMkLst>
        <pc:spChg chg="mod">
          <ac:chgData name="Csepregi Zoltán" userId="654392c7-f3b4-40c3-b870-e8f066feb242" providerId="ADAL" clId="{1D7C6F2A-2FC3-4ABD-AB8D-5ED0EA132830}" dt="2023-11-28T05:34:29.695" v="1120" actId="20577"/>
          <ac:spMkLst>
            <pc:docMk/>
            <pc:sldMk cId="2032832430" sldId="281"/>
            <ac:spMk id="2" creationId="{640FCA77-949B-46DE-B414-63AED2DF4C4C}"/>
          </ac:spMkLst>
        </pc:spChg>
        <pc:spChg chg="mod">
          <ac:chgData name="Csepregi Zoltán" userId="654392c7-f3b4-40c3-b870-e8f066feb242" providerId="ADAL" clId="{1D7C6F2A-2FC3-4ABD-AB8D-5ED0EA132830}" dt="2023-11-28T05:27:14.401" v="979" actId="20577"/>
          <ac:spMkLst>
            <pc:docMk/>
            <pc:sldMk cId="2032832430" sldId="281"/>
            <ac:spMk id="3" creationId="{6871FF4B-9E61-4A99-8CC3-D7BB4AC6D812}"/>
          </ac:spMkLst>
        </pc:spChg>
      </pc:sldChg>
      <pc:sldChg chg="modSp mod">
        <pc:chgData name="Csepregi Zoltán" userId="654392c7-f3b4-40c3-b870-e8f066feb242" providerId="ADAL" clId="{1D7C6F2A-2FC3-4ABD-AB8D-5ED0EA132830}" dt="2023-11-27T06:32:11.611" v="447" actId="20577"/>
        <pc:sldMkLst>
          <pc:docMk/>
          <pc:sldMk cId="2757756203" sldId="282"/>
        </pc:sldMkLst>
        <pc:spChg chg="mod">
          <ac:chgData name="Csepregi Zoltán" userId="654392c7-f3b4-40c3-b870-e8f066feb242" providerId="ADAL" clId="{1D7C6F2A-2FC3-4ABD-AB8D-5ED0EA132830}" dt="2023-11-27T06:32:11.611" v="447" actId="20577"/>
          <ac:spMkLst>
            <pc:docMk/>
            <pc:sldMk cId="2757756203" sldId="282"/>
            <ac:spMk id="3" creationId="{6871FF4B-9E61-4A99-8CC3-D7BB4AC6D812}"/>
          </ac:spMkLst>
        </pc:spChg>
      </pc:sldChg>
      <pc:sldChg chg="addSp modSp new mod">
        <pc:chgData name="Csepregi Zoltán" userId="654392c7-f3b4-40c3-b870-e8f066feb242" providerId="ADAL" clId="{1D7C6F2A-2FC3-4ABD-AB8D-5ED0EA132830}" dt="2023-11-28T10:21:57.858" v="1926" actId="20577"/>
        <pc:sldMkLst>
          <pc:docMk/>
          <pc:sldMk cId="1446685373" sldId="284"/>
        </pc:sldMkLst>
        <pc:spChg chg="mod">
          <ac:chgData name="Csepregi Zoltán" userId="654392c7-f3b4-40c3-b870-e8f066feb242" providerId="ADAL" clId="{1D7C6F2A-2FC3-4ABD-AB8D-5ED0EA132830}" dt="2023-11-28T10:21:57.858" v="1926" actId="20577"/>
          <ac:spMkLst>
            <pc:docMk/>
            <pc:sldMk cId="1446685373" sldId="284"/>
            <ac:spMk id="2" creationId="{5F5AF1BB-B2E5-49F9-3974-24613A522CAD}"/>
          </ac:spMkLst>
        </pc:spChg>
        <pc:spChg chg="mod">
          <ac:chgData name="Csepregi Zoltán" userId="654392c7-f3b4-40c3-b870-e8f066feb242" providerId="ADAL" clId="{1D7C6F2A-2FC3-4ABD-AB8D-5ED0EA132830}" dt="2023-11-27T06:29:26.113" v="425" actId="13926"/>
          <ac:spMkLst>
            <pc:docMk/>
            <pc:sldMk cId="1446685373" sldId="284"/>
            <ac:spMk id="3" creationId="{311FCB08-82B2-A841-56F4-6DE8E56FB7B9}"/>
          </ac:spMkLst>
        </pc:spChg>
        <pc:picChg chg="add mod">
          <ac:chgData name="Csepregi Zoltán" userId="654392c7-f3b4-40c3-b870-e8f066feb242" providerId="ADAL" clId="{1D7C6F2A-2FC3-4ABD-AB8D-5ED0EA132830}" dt="2023-11-27T05:14:37.878" v="86"/>
          <ac:picMkLst>
            <pc:docMk/>
            <pc:sldMk cId="1446685373" sldId="284"/>
            <ac:picMk id="4" creationId="{49015F62-9825-74E4-22B7-7E581FB20B82}"/>
          </ac:picMkLst>
        </pc:picChg>
        <pc:picChg chg="add mod">
          <ac:chgData name="Csepregi Zoltán" userId="654392c7-f3b4-40c3-b870-e8f066feb242" providerId="ADAL" clId="{1D7C6F2A-2FC3-4ABD-AB8D-5ED0EA132830}" dt="2023-11-27T05:28:12.649" v="151" actId="14100"/>
          <ac:picMkLst>
            <pc:docMk/>
            <pc:sldMk cId="1446685373" sldId="284"/>
            <ac:picMk id="6" creationId="{B7C79B9C-4CF0-787D-5E25-AFC6802DF81A}"/>
          </ac:picMkLst>
        </pc:picChg>
      </pc:sldChg>
      <pc:sldChg chg="addSp modSp new mod">
        <pc:chgData name="Csepregi Zoltán" userId="654392c7-f3b4-40c3-b870-e8f066feb242" providerId="ADAL" clId="{1D7C6F2A-2FC3-4ABD-AB8D-5ED0EA132830}" dt="2023-11-28T10:22:11.725" v="1930" actId="20577"/>
        <pc:sldMkLst>
          <pc:docMk/>
          <pc:sldMk cId="1552445995" sldId="285"/>
        </pc:sldMkLst>
        <pc:spChg chg="mod">
          <ac:chgData name="Csepregi Zoltán" userId="654392c7-f3b4-40c3-b870-e8f066feb242" providerId="ADAL" clId="{1D7C6F2A-2FC3-4ABD-AB8D-5ED0EA132830}" dt="2023-11-28T10:22:11.725" v="1930" actId="20577"/>
          <ac:spMkLst>
            <pc:docMk/>
            <pc:sldMk cId="1552445995" sldId="285"/>
            <ac:spMk id="2" creationId="{DB3D6D4E-1B68-BF06-6F1A-574AF443BF85}"/>
          </ac:spMkLst>
        </pc:spChg>
        <pc:spChg chg="mod">
          <ac:chgData name="Csepregi Zoltán" userId="654392c7-f3b4-40c3-b870-e8f066feb242" providerId="ADAL" clId="{1D7C6F2A-2FC3-4ABD-AB8D-5ED0EA132830}" dt="2023-11-27T05:33:44.936" v="204" actId="1076"/>
          <ac:spMkLst>
            <pc:docMk/>
            <pc:sldMk cId="1552445995" sldId="285"/>
            <ac:spMk id="3" creationId="{9E49E490-35A5-EA79-733D-CAB16355580B}"/>
          </ac:spMkLst>
        </pc:spChg>
        <pc:picChg chg="add mod">
          <ac:chgData name="Csepregi Zoltán" userId="654392c7-f3b4-40c3-b870-e8f066feb242" providerId="ADAL" clId="{1D7C6F2A-2FC3-4ABD-AB8D-5ED0EA132830}" dt="2023-11-27T05:14:15.898" v="84" actId="962"/>
          <ac:picMkLst>
            <pc:docMk/>
            <pc:sldMk cId="1552445995" sldId="285"/>
            <ac:picMk id="5" creationId="{A80EA9D6-5D12-CB5B-883D-175EEA0B552B}"/>
          </ac:picMkLst>
        </pc:picChg>
        <pc:picChg chg="add mod">
          <ac:chgData name="Csepregi Zoltán" userId="654392c7-f3b4-40c3-b870-e8f066feb242" providerId="ADAL" clId="{1D7C6F2A-2FC3-4ABD-AB8D-5ED0EA132830}" dt="2023-11-27T05:14:31.517" v="85"/>
          <ac:picMkLst>
            <pc:docMk/>
            <pc:sldMk cId="1552445995" sldId="285"/>
            <ac:picMk id="6" creationId="{477FE5FB-5458-B484-2FEF-722BC7D0A3F3}"/>
          </ac:picMkLst>
        </pc:picChg>
      </pc:sldChg>
      <pc:sldChg chg="addSp modSp new mod">
        <pc:chgData name="Csepregi Zoltán" userId="654392c7-f3b4-40c3-b870-e8f066feb242" providerId="ADAL" clId="{1D7C6F2A-2FC3-4ABD-AB8D-5ED0EA132830}" dt="2023-11-28T10:22:25.548" v="1935" actId="20577"/>
        <pc:sldMkLst>
          <pc:docMk/>
          <pc:sldMk cId="1601349132" sldId="286"/>
        </pc:sldMkLst>
        <pc:spChg chg="mod">
          <ac:chgData name="Csepregi Zoltán" userId="654392c7-f3b4-40c3-b870-e8f066feb242" providerId="ADAL" clId="{1D7C6F2A-2FC3-4ABD-AB8D-5ED0EA132830}" dt="2023-11-28T10:22:25.548" v="1935" actId="20577"/>
          <ac:spMkLst>
            <pc:docMk/>
            <pc:sldMk cId="1601349132" sldId="286"/>
            <ac:spMk id="2" creationId="{7F4ABEDD-C645-1750-9BEA-150392367669}"/>
          </ac:spMkLst>
        </pc:spChg>
        <pc:spChg chg="mod">
          <ac:chgData name="Csepregi Zoltán" userId="654392c7-f3b4-40c3-b870-e8f066feb242" providerId="ADAL" clId="{1D7C6F2A-2FC3-4ABD-AB8D-5ED0EA132830}" dt="2023-11-27T05:38:23.941" v="248" actId="20577"/>
          <ac:spMkLst>
            <pc:docMk/>
            <pc:sldMk cId="1601349132" sldId="286"/>
            <ac:spMk id="3" creationId="{048045E8-6BA3-DB81-2DDE-45D4F2BD245B}"/>
          </ac:spMkLst>
        </pc:spChg>
        <pc:picChg chg="add mod">
          <ac:chgData name="Csepregi Zoltán" userId="654392c7-f3b4-40c3-b870-e8f066feb242" providerId="ADAL" clId="{1D7C6F2A-2FC3-4ABD-AB8D-5ED0EA132830}" dt="2023-11-27T05:16:09.510" v="98" actId="1076"/>
          <ac:picMkLst>
            <pc:docMk/>
            <pc:sldMk cId="1601349132" sldId="286"/>
            <ac:picMk id="5" creationId="{A238C3DE-5B4B-F576-4DC4-A4862C7A3B99}"/>
          </ac:picMkLst>
        </pc:picChg>
        <pc:picChg chg="add mod">
          <ac:chgData name="Csepregi Zoltán" userId="654392c7-f3b4-40c3-b870-e8f066feb242" providerId="ADAL" clId="{1D7C6F2A-2FC3-4ABD-AB8D-5ED0EA132830}" dt="2023-11-27T05:16:18.474" v="99"/>
          <ac:picMkLst>
            <pc:docMk/>
            <pc:sldMk cId="1601349132" sldId="286"/>
            <ac:picMk id="6" creationId="{FFCCB76F-B779-9904-B532-82C1E3B0D8D9}"/>
          </ac:picMkLst>
        </pc:picChg>
      </pc:sldChg>
      <pc:sldChg chg="addSp delSp modSp new mod">
        <pc:chgData name="Csepregi Zoltán" userId="654392c7-f3b4-40c3-b870-e8f066feb242" providerId="ADAL" clId="{1D7C6F2A-2FC3-4ABD-AB8D-5ED0EA132830}" dt="2023-12-04T12:38:12.958" v="1959" actId="27636"/>
        <pc:sldMkLst>
          <pc:docMk/>
          <pc:sldMk cId="3024126570" sldId="287"/>
        </pc:sldMkLst>
        <pc:spChg chg="mod">
          <ac:chgData name="Csepregi Zoltán" userId="654392c7-f3b4-40c3-b870-e8f066feb242" providerId="ADAL" clId="{1D7C6F2A-2FC3-4ABD-AB8D-5ED0EA132830}" dt="2023-11-27T06:14:20.092" v="296" actId="20577"/>
          <ac:spMkLst>
            <pc:docMk/>
            <pc:sldMk cId="3024126570" sldId="287"/>
            <ac:spMk id="2" creationId="{E648E3A3-750B-BE5B-569A-CEAA8D56B8F0}"/>
          </ac:spMkLst>
        </pc:spChg>
        <pc:spChg chg="mod">
          <ac:chgData name="Csepregi Zoltán" userId="654392c7-f3b4-40c3-b870-e8f066feb242" providerId="ADAL" clId="{1D7C6F2A-2FC3-4ABD-AB8D-5ED0EA132830}" dt="2023-12-04T12:38:12.958" v="1959" actId="27636"/>
          <ac:spMkLst>
            <pc:docMk/>
            <pc:sldMk cId="3024126570" sldId="287"/>
            <ac:spMk id="3" creationId="{5841D393-D59E-4805-2F2F-356CB8EF1FF5}"/>
          </ac:spMkLst>
        </pc:spChg>
        <pc:picChg chg="add mod">
          <ac:chgData name="Csepregi Zoltán" userId="654392c7-f3b4-40c3-b870-e8f066feb242" providerId="ADAL" clId="{1D7C6F2A-2FC3-4ABD-AB8D-5ED0EA132830}" dt="2023-11-28T06:21:28.854" v="1610"/>
          <ac:picMkLst>
            <pc:docMk/>
            <pc:sldMk cId="3024126570" sldId="287"/>
            <ac:picMk id="4" creationId="{40BEC7DE-E2A3-D972-2AB2-187A9CD4B8C2}"/>
          </ac:picMkLst>
        </pc:picChg>
        <pc:picChg chg="add del mod">
          <ac:chgData name="Csepregi Zoltán" userId="654392c7-f3b4-40c3-b870-e8f066feb242" providerId="ADAL" clId="{1D7C6F2A-2FC3-4ABD-AB8D-5ED0EA132830}" dt="2023-11-27T06:22:48.590" v="342" actId="21"/>
          <ac:picMkLst>
            <pc:docMk/>
            <pc:sldMk cId="3024126570" sldId="287"/>
            <ac:picMk id="5" creationId="{EB66CAB7-FAD1-1F0D-57A0-45BB84395649}"/>
          </ac:picMkLst>
        </pc:picChg>
        <pc:picChg chg="add mod">
          <ac:chgData name="Csepregi Zoltán" userId="654392c7-f3b4-40c3-b870-e8f066feb242" providerId="ADAL" clId="{1D7C6F2A-2FC3-4ABD-AB8D-5ED0EA132830}" dt="2023-12-04T12:38:03.920" v="1955" actId="14100"/>
          <ac:picMkLst>
            <pc:docMk/>
            <pc:sldMk cId="3024126570" sldId="287"/>
            <ac:picMk id="6" creationId="{F2BA15A2-A36C-F5F7-3EF0-906876C85205}"/>
          </ac:picMkLst>
        </pc:picChg>
        <pc:picChg chg="add del mod">
          <ac:chgData name="Csepregi Zoltán" userId="654392c7-f3b4-40c3-b870-e8f066feb242" providerId="ADAL" clId="{1D7C6F2A-2FC3-4ABD-AB8D-5ED0EA132830}" dt="2023-12-04T12:36:37.239" v="1950" actId="478"/>
          <ac:picMkLst>
            <pc:docMk/>
            <pc:sldMk cId="3024126570" sldId="287"/>
            <ac:picMk id="7" creationId="{D0F4ACF8-9C4D-798E-DD64-125FEF230D93}"/>
          </ac:picMkLst>
        </pc:picChg>
      </pc:sldChg>
      <pc:sldChg chg="addSp modSp new mod">
        <pc:chgData name="Csepregi Zoltán" userId="654392c7-f3b4-40c3-b870-e8f066feb242" providerId="ADAL" clId="{1D7C6F2A-2FC3-4ABD-AB8D-5ED0EA132830}" dt="2023-11-28T06:21:34.243" v="1611"/>
        <pc:sldMkLst>
          <pc:docMk/>
          <pc:sldMk cId="1430658619" sldId="288"/>
        </pc:sldMkLst>
        <pc:spChg chg="mod">
          <ac:chgData name="Csepregi Zoltán" userId="654392c7-f3b4-40c3-b870-e8f066feb242" providerId="ADAL" clId="{1D7C6F2A-2FC3-4ABD-AB8D-5ED0EA132830}" dt="2023-11-27T06:25:50.186" v="402" actId="20577"/>
          <ac:spMkLst>
            <pc:docMk/>
            <pc:sldMk cId="1430658619" sldId="288"/>
            <ac:spMk id="2" creationId="{97C503F1-6498-739C-5F2A-E703B0ACA213}"/>
          </ac:spMkLst>
        </pc:spChg>
        <pc:spChg chg="mod">
          <ac:chgData name="Csepregi Zoltán" userId="654392c7-f3b4-40c3-b870-e8f066feb242" providerId="ADAL" clId="{1D7C6F2A-2FC3-4ABD-AB8D-5ED0EA132830}" dt="2023-11-27T06:27:58.231" v="420" actId="20577"/>
          <ac:spMkLst>
            <pc:docMk/>
            <pc:sldMk cId="1430658619" sldId="288"/>
            <ac:spMk id="3" creationId="{42FA5054-02F8-0A68-F4A5-F120316D0949}"/>
          </ac:spMkLst>
        </pc:spChg>
        <pc:picChg chg="add mod">
          <ac:chgData name="Csepregi Zoltán" userId="654392c7-f3b4-40c3-b870-e8f066feb242" providerId="ADAL" clId="{1D7C6F2A-2FC3-4ABD-AB8D-5ED0EA132830}" dt="2023-11-27T06:27:48.316" v="418" actId="14100"/>
          <ac:picMkLst>
            <pc:docMk/>
            <pc:sldMk cId="1430658619" sldId="288"/>
            <ac:picMk id="4" creationId="{A0DDD720-4C12-82DB-5449-0B3D5FAA0628}"/>
          </ac:picMkLst>
        </pc:picChg>
        <pc:picChg chg="add mod">
          <ac:chgData name="Csepregi Zoltán" userId="654392c7-f3b4-40c3-b870-e8f066feb242" providerId="ADAL" clId="{1D7C6F2A-2FC3-4ABD-AB8D-5ED0EA132830}" dt="2023-11-28T06:21:34.243" v="1611"/>
          <ac:picMkLst>
            <pc:docMk/>
            <pc:sldMk cId="1430658619" sldId="288"/>
            <ac:picMk id="5" creationId="{0415FED8-527B-6EA6-C6FE-00CBA35DE052}"/>
          </ac:picMkLst>
        </pc:picChg>
      </pc:sldChg>
      <pc:sldChg chg="addSp modSp new mod">
        <pc:chgData name="Csepregi Zoltán" userId="654392c7-f3b4-40c3-b870-e8f066feb242" providerId="ADAL" clId="{1D7C6F2A-2FC3-4ABD-AB8D-5ED0EA132830}" dt="2023-11-28T06:30:24.286" v="1916" actId="20577"/>
        <pc:sldMkLst>
          <pc:docMk/>
          <pc:sldMk cId="81938129" sldId="289"/>
        </pc:sldMkLst>
        <pc:spChg chg="mod">
          <ac:chgData name="Csepregi Zoltán" userId="654392c7-f3b4-40c3-b870-e8f066feb242" providerId="ADAL" clId="{1D7C6F2A-2FC3-4ABD-AB8D-5ED0EA132830}" dt="2023-11-28T06:14:23.096" v="1449" actId="14100"/>
          <ac:spMkLst>
            <pc:docMk/>
            <pc:sldMk cId="81938129" sldId="289"/>
            <ac:spMk id="2" creationId="{3BC6E270-62EC-C5F5-DC08-AD371A5D119E}"/>
          </ac:spMkLst>
        </pc:spChg>
        <pc:spChg chg="mod">
          <ac:chgData name="Csepregi Zoltán" userId="654392c7-f3b4-40c3-b870-e8f066feb242" providerId="ADAL" clId="{1D7C6F2A-2FC3-4ABD-AB8D-5ED0EA132830}" dt="2023-11-28T06:30:24.286" v="1916" actId="20577"/>
          <ac:spMkLst>
            <pc:docMk/>
            <pc:sldMk cId="81938129" sldId="289"/>
            <ac:spMk id="3" creationId="{2B9DA3A6-8322-68B1-EC20-E3FEEF5F9FF3}"/>
          </ac:spMkLst>
        </pc:spChg>
        <pc:picChg chg="add mod">
          <ac:chgData name="Csepregi Zoltán" userId="654392c7-f3b4-40c3-b870-e8f066feb242" providerId="ADAL" clId="{1D7C6F2A-2FC3-4ABD-AB8D-5ED0EA132830}" dt="2023-11-28T06:14:13.208" v="1448" actId="1076"/>
          <ac:picMkLst>
            <pc:docMk/>
            <pc:sldMk cId="81938129" sldId="289"/>
            <ac:picMk id="4" creationId="{2348F120-16A8-C0BE-AE67-14BB8C9CDB28}"/>
          </ac:picMkLst>
        </pc:picChg>
        <pc:picChg chg="add mod">
          <ac:chgData name="Csepregi Zoltán" userId="654392c7-f3b4-40c3-b870-e8f066feb242" providerId="ADAL" clId="{1D7C6F2A-2FC3-4ABD-AB8D-5ED0EA132830}" dt="2023-11-27T06:42:53.181" v="468" actId="14100"/>
          <ac:picMkLst>
            <pc:docMk/>
            <pc:sldMk cId="81938129" sldId="289"/>
            <ac:picMk id="5" creationId="{11DA6F4C-A246-BB0F-551A-2AF9EF4BB44F}"/>
          </ac:picMkLst>
        </pc:picChg>
        <pc:picChg chg="add mod">
          <ac:chgData name="Csepregi Zoltán" userId="654392c7-f3b4-40c3-b870-e8f066feb242" providerId="ADAL" clId="{1D7C6F2A-2FC3-4ABD-AB8D-5ED0EA132830}" dt="2023-11-27T06:46:17.554" v="494"/>
          <ac:picMkLst>
            <pc:docMk/>
            <pc:sldMk cId="81938129" sldId="289"/>
            <ac:picMk id="6" creationId="{24EC771A-B3B5-05AD-6374-B209F3DC2A3B}"/>
          </ac:picMkLst>
        </pc:picChg>
      </pc:sldChg>
      <pc:sldChg chg="addSp modSp new mod">
        <pc:chgData name="Csepregi Zoltán" userId="654392c7-f3b4-40c3-b870-e8f066feb242" providerId="ADAL" clId="{1D7C6F2A-2FC3-4ABD-AB8D-5ED0EA132830}" dt="2023-11-28T05:33:50.272" v="1096" actId="1076"/>
        <pc:sldMkLst>
          <pc:docMk/>
          <pc:sldMk cId="68179053" sldId="290"/>
        </pc:sldMkLst>
        <pc:spChg chg="mod">
          <ac:chgData name="Csepregi Zoltán" userId="654392c7-f3b4-40c3-b870-e8f066feb242" providerId="ADAL" clId="{1D7C6F2A-2FC3-4ABD-AB8D-5ED0EA132830}" dt="2023-11-28T05:27:48.737" v="982" actId="14100"/>
          <ac:spMkLst>
            <pc:docMk/>
            <pc:sldMk cId="68179053" sldId="290"/>
            <ac:spMk id="2" creationId="{3E999945-2B62-2C85-F94D-5C41D53A7D50}"/>
          </ac:spMkLst>
        </pc:spChg>
        <pc:spChg chg="mod">
          <ac:chgData name="Csepregi Zoltán" userId="654392c7-f3b4-40c3-b870-e8f066feb242" providerId="ADAL" clId="{1D7C6F2A-2FC3-4ABD-AB8D-5ED0EA132830}" dt="2023-11-28T05:33:50.272" v="1096" actId="1076"/>
          <ac:spMkLst>
            <pc:docMk/>
            <pc:sldMk cId="68179053" sldId="290"/>
            <ac:spMk id="3" creationId="{68299F8B-1C3A-16ED-F352-18633C8898A5}"/>
          </ac:spMkLst>
        </pc:spChg>
        <pc:picChg chg="add mod">
          <ac:chgData name="Csepregi Zoltán" userId="654392c7-f3b4-40c3-b870-e8f066feb242" providerId="ADAL" clId="{1D7C6F2A-2FC3-4ABD-AB8D-5ED0EA132830}" dt="2023-11-27T06:44:43.270" v="485" actId="14100"/>
          <ac:picMkLst>
            <pc:docMk/>
            <pc:sldMk cId="68179053" sldId="290"/>
            <ac:picMk id="5" creationId="{95C7AE0F-0F2F-518D-7259-C30FC345DD86}"/>
          </ac:picMkLst>
        </pc:picChg>
        <pc:picChg chg="add mod">
          <ac:chgData name="Csepregi Zoltán" userId="654392c7-f3b4-40c3-b870-e8f066feb242" providerId="ADAL" clId="{1D7C6F2A-2FC3-4ABD-AB8D-5ED0EA132830}" dt="2023-11-27T06:44:48.371" v="486" actId="14100"/>
          <ac:picMkLst>
            <pc:docMk/>
            <pc:sldMk cId="68179053" sldId="290"/>
            <ac:picMk id="7" creationId="{6B3E8620-D46B-3B26-1F65-6732817C54AE}"/>
          </ac:picMkLst>
        </pc:picChg>
        <pc:picChg chg="add mod">
          <ac:chgData name="Csepregi Zoltán" userId="654392c7-f3b4-40c3-b870-e8f066feb242" providerId="ADAL" clId="{1D7C6F2A-2FC3-4ABD-AB8D-5ED0EA132830}" dt="2023-11-27T06:46:22.353" v="495"/>
          <ac:picMkLst>
            <pc:docMk/>
            <pc:sldMk cId="68179053" sldId="290"/>
            <ac:picMk id="8" creationId="{E73EC8C7-5558-E8E9-C6B5-B3FBBA2DE71F}"/>
          </ac:picMkLst>
        </pc:picChg>
      </pc:sldChg>
      <pc:sldChg chg="addSp modSp new mod">
        <pc:chgData name="Csepregi Zoltán" userId="654392c7-f3b4-40c3-b870-e8f066feb242" providerId="ADAL" clId="{1D7C6F2A-2FC3-4ABD-AB8D-5ED0EA132830}" dt="2023-11-28T05:23:46.228" v="900" actId="1076"/>
        <pc:sldMkLst>
          <pc:docMk/>
          <pc:sldMk cId="524661640" sldId="291"/>
        </pc:sldMkLst>
        <pc:spChg chg="mod">
          <ac:chgData name="Csepregi Zoltán" userId="654392c7-f3b4-40c3-b870-e8f066feb242" providerId="ADAL" clId="{1D7C6F2A-2FC3-4ABD-AB8D-5ED0EA132830}" dt="2023-11-28T05:22:51.554" v="879" actId="20577"/>
          <ac:spMkLst>
            <pc:docMk/>
            <pc:sldMk cId="524661640" sldId="291"/>
            <ac:spMk id="2" creationId="{61FAE163-0813-A100-A66F-5B6B75E6013D}"/>
          </ac:spMkLst>
        </pc:spChg>
        <pc:spChg chg="mod">
          <ac:chgData name="Csepregi Zoltán" userId="654392c7-f3b4-40c3-b870-e8f066feb242" providerId="ADAL" clId="{1D7C6F2A-2FC3-4ABD-AB8D-5ED0EA132830}" dt="2023-11-28T05:23:46.228" v="900" actId="1076"/>
          <ac:spMkLst>
            <pc:docMk/>
            <pc:sldMk cId="524661640" sldId="291"/>
            <ac:spMk id="3" creationId="{162CA70A-EC1D-E246-8D15-3845CDF93754}"/>
          </ac:spMkLst>
        </pc:spChg>
        <pc:picChg chg="add mod">
          <ac:chgData name="Csepregi Zoltán" userId="654392c7-f3b4-40c3-b870-e8f066feb242" providerId="ADAL" clId="{1D7C6F2A-2FC3-4ABD-AB8D-5ED0EA132830}" dt="2023-11-27T06:45:59.880" v="493" actId="1076"/>
          <ac:picMkLst>
            <pc:docMk/>
            <pc:sldMk cId="524661640" sldId="291"/>
            <ac:picMk id="5" creationId="{B9140EEB-F022-06AC-C678-800CEEE9D74B}"/>
          </ac:picMkLst>
        </pc:picChg>
      </pc:sldChg>
      <pc:sldChg chg="addSp modSp new mod">
        <pc:chgData name="Csepregi Zoltán" userId="654392c7-f3b4-40c3-b870-e8f066feb242" providerId="ADAL" clId="{1D7C6F2A-2FC3-4ABD-AB8D-5ED0EA132830}" dt="2023-11-28T05:44:32.774" v="1236" actId="20577"/>
        <pc:sldMkLst>
          <pc:docMk/>
          <pc:sldMk cId="3142529902" sldId="292"/>
        </pc:sldMkLst>
        <pc:spChg chg="mod">
          <ac:chgData name="Csepregi Zoltán" userId="654392c7-f3b4-40c3-b870-e8f066feb242" providerId="ADAL" clId="{1D7C6F2A-2FC3-4ABD-AB8D-5ED0EA132830}" dt="2023-11-28T05:37:25.300" v="1139" actId="20577"/>
          <ac:spMkLst>
            <pc:docMk/>
            <pc:sldMk cId="3142529902" sldId="292"/>
            <ac:spMk id="2" creationId="{3AEF26C3-01FB-4CC4-2533-A755FEEDB78A}"/>
          </ac:spMkLst>
        </pc:spChg>
        <pc:spChg chg="mod">
          <ac:chgData name="Csepregi Zoltán" userId="654392c7-f3b4-40c3-b870-e8f066feb242" providerId="ADAL" clId="{1D7C6F2A-2FC3-4ABD-AB8D-5ED0EA132830}" dt="2023-11-28T05:44:32.774" v="1236" actId="20577"/>
          <ac:spMkLst>
            <pc:docMk/>
            <pc:sldMk cId="3142529902" sldId="292"/>
            <ac:spMk id="3" creationId="{0E5CE508-8FA6-0C75-7C66-0A990DE62791}"/>
          </ac:spMkLst>
        </pc:spChg>
        <pc:picChg chg="add mod">
          <ac:chgData name="Csepregi Zoltán" userId="654392c7-f3b4-40c3-b870-e8f066feb242" providerId="ADAL" clId="{1D7C6F2A-2FC3-4ABD-AB8D-5ED0EA132830}" dt="2023-11-27T06:47:40.692" v="504" actId="14100"/>
          <ac:picMkLst>
            <pc:docMk/>
            <pc:sldMk cId="3142529902" sldId="292"/>
            <ac:picMk id="5" creationId="{78CA63AF-71DB-B6CC-172D-005680F460D4}"/>
          </ac:picMkLst>
        </pc:picChg>
        <pc:picChg chg="add mod">
          <ac:chgData name="Csepregi Zoltán" userId="654392c7-f3b4-40c3-b870-e8f066feb242" providerId="ADAL" clId="{1D7C6F2A-2FC3-4ABD-AB8D-5ED0EA132830}" dt="2023-11-27T06:47:58.290" v="509" actId="1076"/>
          <ac:picMkLst>
            <pc:docMk/>
            <pc:sldMk cId="3142529902" sldId="292"/>
            <ac:picMk id="7" creationId="{20E9EF05-E850-F882-E803-4A7B5ED03063}"/>
          </ac:picMkLst>
        </pc:picChg>
        <pc:picChg chg="add mod">
          <ac:chgData name="Csepregi Zoltán" userId="654392c7-f3b4-40c3-b870-e8f066feb242" providerId="ADAL" clId="{1D7C6F2A-2FC3-4ABD-AB8D-5ED0EA132830}" dt="2023-11-27T06:51:22.328" v="533"/>
          <ac:picMkLst>
            <pc:docMk/>
            <pc:sldMk cId="3142529902" sldId="292"/>
            <ac:picMk id="8" creationId="{68B985D5-D287-21DA-9AE0-39B8AEF99D64}"/>
          </ac:picMkLst>
        </pc:picChg>
      </pc:sldChg>
      <pc:sldChg chg="addSp delSp modSp new mod">
        <pc:chgData name="Csepregi Zoltán" userId="654392c7-f3b4-40c3-b870-e8f066feb242" providerId="ADAL" clId="{1D7C6F2A-2FC3-4ABD-AB8D-5ED0EA132830}" dt="2023-12-04T12:35:57.160" v="1949" actId="14100"/>
        <pc:sldMkLst>
          <pc:docMk/>
          <pc:sldMk cId="4212841175" sldId="293"/>
        </pc:sldMkLst>
        <pc:spChg chg="mod">
          <ac:chgData name="Csepregi Zoltán" userId="654392c7-f3b4-40c3-b870-e8f066feb242" providerId="ADAL" clId="{1D7C6F2A-2FC3-4ABD-AB8D-5ED0EA132830}" dt="2023-12-04T12:35:52.231" v="1948" actId="14100"/>
          <ac:spMkLst>
            <pc:docMk/>
            <pc:sldMk cId="4212841175" sldId="293"/>
            <ac:spMk id="2" creationId="{94A23FB0-E5A9-5B3E-EB33-DE1B55A7485D}"/>
          </ac:spMkLst>
        </pc:spChg>
        <pc:spChg chg="add del mod">
          <ac:chgData name="Csepregi Zoltán" userId="654392c7-f3b4-40c3-b870-e8f066feb242" providerId="ADAL" clId="{1D7C6F2A-2FC3-4ABD-AB8D-5ED0EA132830}" dt="2023-12-04T12:35:57.160" v="1949" actId="14100"/>
          <ac:spMkLst>
            <pc:docMk/>
            <pc:sldMk cId="4212841175" sldId="293"/>
            <ac:spMk id="3" creationId="{FAC0C897-E9C5-B784-8A35-84550CE3411C}"/>
          </ac:spMkLst>
        </pc:spChg>
        <pc:picChg chg="add del mod">
          <ac:chgData name="Csepregi Zoltán" userId="654392c7-f3b4-40c3-b870-e8f066feb242" providerId="ADAL" clId="{1D7C6F2A-2FC3-4ABD-AB8D-5ED0EA132830}" dt="2023-11-27T06:49:05.337" v="515"/>
          <ac:picMkLst>
            <pc:docMk/>
            <pc:sldMk cId="4212841175" sldId="293"/>
            <ac:picMk id="5" creationId="{09166176-FF9F-56CA-C337-EDE4F9094DCA}"/>
          </ac:picMkLst>
        </pc:picChg>
        <pc:picChg chg="add del mod">
          <ac:chgData name="Csepregi Zoltán" userId="654392c7-f3b4-40c3-b870-e8f066feb242" providerId="ADAL" clId="{1D7C6F2A-2FC3-4ABD-AB8D-5ED0EA132830}" dt="2023-12-04T12:35:47.488" v="1947" actId="478"/>
          <ac:picMkLst>
            <pc:docMk/>
            <pc:sldMk cId="4212841175" sldId="293"/>
            <ac:picMk id="7" creationId="{8B61F391-8C84-D19A-4317-7006556325DD}"/>
          </ac:picMkLst>
        </pc:picChg>
        <pc:picChg chg="add mod">
          <ac:chgData name="Csepregi Zoltán" userId="654392c7-f3b4-40c3-b870-e8f066feb242" providerId="ADAL" clId="{1D7C6F2A-2FC3-4ABD-AB8D-5ED0EA132830}" dt="2023-11-27T06:50:27.583" v="526" actId="1076"/>
          <ac:picMkLst>
            <pc:docMk/>
            <pc:sldMk cId="4212841175" sldId="293"/>
            <ac:picMk id="9" creationId="{DDD4F679-0C31-8D0F-0B20-B2A8D3DED96E}"/>
          </ac:picMkLst>
        </pc:picChg>
        <pc:picChg chg="add mod">
          <ac:chgData name="Csepregi Zoltán" userId="654392c7-f3b4-40c3-b870-e8f066feb242" providerId="ADAL" clId="{1D7C6F2A-2FC3-4ABD-AB8D-5ED0EA132830}" dt="2023-11-27T06:51:26.720" v="534"/>
          <ac:picMkLst>
            <pc:docMk/>
            <pc:sldMk cId="4212841175" sldId="293"/>
            <ac:picMk id="10" creationId="{5F916A16-E870-8AB3-331A-BA9A916F6600}"/>
          </ac:picMkLst>
        </pc:picChg>
      </pc:sldChg>
      <pc:sldChg chg="addSp modSp new mod">
        <pc:chgData name="Csepregi Zoltán" userId="654392c7-f3b4-40c3-b870-e8f066feb242" providerId="ADAL" clId="{1D7C6F2A-2FC3-4ABD-AB8D-5ED0EA132830}" dt="2023-11-28T06:05:04.957" v="1406" actId="2711"/>
        <pc:sldMkLst>
          <pc:docMk/>
          <pc:sldMk cId="984685500" sldId="294"/>
        </pc:sldMkLst>
        <pc:spChg chg="mod">
          <ac:chgData name="Csepregi Zoltán" userId="654392c7-f3b4-40c3-b870-e8f066feb242" providerId="ADAL" clId="{1D7C6F2A-2FC3-4ABD-AB8D-5ED0EA132830}" dt="2023-11-28T05:51:22.099" v="1264" actId="20577"/>
          <ac:spMkLst>
            <pc:docMk/>
            <pc:sldMk cId="984685500" sldId="294"/>
            <ac:spMk id="2" creationId="{F869CB78-DF5B-18A6-3ED5-11B6DADA84D2}"/>
          </ac:spMkLst>
        </pc:spChg>
        <pc:spChg chg="mod">
          <ac:chgData name="Csepregi Zoltán" userId="654392c7-f3b4-40c3-b870-e8f066feb242" providerId="ADAL" clId="{1D7C6F2A-2FC3-4ABD-AB8D-5ED0EA132830}" dt="2023-11-28T06:05:04.957" v="1406" actId="2711"/>
          <ac:spMkLst>
            <pc:docMk/>
            <pc:sldMk cId="984685500" sldId="294"/>
            <ac:spMk id="3" creationId="{4EF9A6C9-0159-67BF-FF91-1CAE5B3519D2}"/>
          </ac:spMkLst>
        </pc:spChg>
        <pc:picChg chg="add mod">
          <ac:chgData name="Csepregi Zoltán" userId="654392c7-f3b4-40c3-b870-e8f066feb242" providerId="ADAL" clId="{1D7C6F2A-2FC3-4ABD-AB8D-5ED0EA132830}" dt="2023-11-27T06:52:36.706" v="548" actId="14100"/>
          <ac:picMkLst>
            <pc:docMk/>
            <pc:sldMk cId="984685500" sldId="294"/>
            <ac:picMk id="5" creationId="{E1F2DD56-FAD6-EB10-53DA-91BEC93CC5B1}"/>
          </ac:picMkLst>
        </pc:picChg>
        <pc:picChg chg="add mod">
          <ac:chgData name="Csepregi Zoltán" userId="654392c7-f3b4-40c3-b870-e8f066feb242" providerId="ADAL" clId="{1D7C6F2A-2FC3-4ABD-AB8D-5ED0EA132830}" dt="2023-11-27T06:52:39.972" v="549" actId="14100"/>
          <ac:picMkLst>
            <pc:docMk/>
            <pc:sldMk cId="984685500" sldId="294"/>
            <ac:picMk id="7" creationId="{709FA2A4-A955-A044-232A-A34EC1AAD9C1}"/>
          </ac:picMkLst>
        </pc:picChg>
        <pc:picChg chg="add mod">
          <ac:chgData name="Csepregi Zoltán" userId="654392c7-f3b4-40c3-b870-e8f066feb242" providerId="ADAL" clId="{1D7C6F2A-2FC3-4ABD-AB8D-5ED0EA132830}" dt="2023-11-27T06:54:06.522" v="550"/>
          <ac:picMkLst>
            <pc:docMk/>
            <pc:sldMk cId="984685500" sldId="294"/>
            <ac:picMk id="8" creationId="{7D47AF97-4ABA-DCBF-BC33-91885B7FB08C}"/>
          </ac:picMkLst>
        </pc:picChg>
      </pc:sldChg>
      <pc:sldChg chg="addSp delSp modSp new mod">
        <pc:chgData name="Csepregi Zoltán" userId="654392c7-f3b4-40c3-b870-e8f066feb242" providerId="ADAL" clId="{1D7C6F2A-2FC3-4ABD-AB8D-5ED0EA132830}" dt="2023-12-04T12:40:11.783" v="1961" actId="14100"/>
        <pc:sldMkLst>
          <pc:docMk/>
          <pc:sldMk cId="1731441084" sldId="295"/>
        </pc:sldMkLst>
        <pc:spChg chg="mod">
          <ac:chgData name="Csepregi Zoltán" userId="654392c7-f3b4-40c3-b870-e8f066feb242" providerId="ADAL" clId="{1D7C6F2A-2FC3-4ABD-AB8D-5ED0EA132830}" dt="2023-11-28T06:21:10.153" v="1606" actId="20577"/>
          <ac:spMkLst>
            <pc:docMk/>
            <pc:sldMk cId="1731441084" sldId="295"/>
            <ac:spMk id="2" creationId="{737DCF1A-A51F-CDF1-0DBA-FA983C352608}"/>
          </ac:spMkLst>
        </pc:spChg>
        <pc:spChg chg="mod">
          <ac:chgData name="Csepregi Zoltán" userId="654392c7-f3b4-40c3-b870-e8f066feb242" providerId="ADAL" clId="{1D7C6F2A-2FC3-4ABD-AB8D-5ED0EA132830}" dt="2023-11-28T06:28:30.085" v="1899" actId="20577"/>
          <ac:spMkLst>
            <pc:docMk/>
            <pc:sldMk cId="1731441084" sldId="295"/>
            <ac:spMk id="3" creationId="{24AE4FAE-8385-DA43-09EF-574BE0F531C5}"/>
          </ac:spMkLst>
        </pc:spChg>
        <pc:picChg chg="add mod">
          <ac:chgData name="Csepregi Zoltán" userId="654392c7-f3b4-40c3-b870-e8f066feb242" providerId="ADAL" clId="{1D7C6F2A-2FC3-4ABD-AB8D-5ED0EA132830}" dt="2023-11-28T06:21:21.802" v="1609"/>
          <ac:picMkLst>
            <pc:docMk/>
            <pc:sldMk cId="1731441084" sldId="295"/>
            <ac:picMk id="4" creationId="{925FF4EC-3477-5F3D-8182-B12A14A7F710}"/>
          </ac:picMkLst>
        </pc:picChg>
        <pc:picChg chg="add mod">
          <ac:chgData name="Csepregi Zoltán" userId="654392c7-f3b4-40c3-b870-e8f066feb242" providerId="ADAL" clId="{1D7C6F2A-2FC3-4ABD-AB8D-5ED0EA132830}" dt="2023-12-04T12:40:11.783" v="1961" actId="14100"/>
          <ac:picMkLst>
            <pc:docMk/>
            <pc:sldMk cId="1731441084" sldId="295"/>
            <ac:picMk id="6" creationId="{312ED204-576C-4189-4A90-3B5D34F28AB9}"/>
          </ac:picMkLst>
        </pc:picChg>
        <pc:picChg chg="add del mod">
          <ac:chgData name="Csepregi Zoltán" userId="654392c7-f3b4-40c3-b870-e8f066feb242" providerId="ADAL" clId="{1D7C6F2A-2FC3-4ABD-AB8D-5ED0EA132830}" dt="2023-12-04T12:40:04.903" v="1960" actId="478"/>
          <ac:picMkLst>
            <pc:docMk/>
            <pc:sldMk cId="1731441084" sldId="295"/>
            <ac:picMk id="8" creationId="{C259702C-5EA4-A202-D1AA-4DD328F0960B}"/>
          </ac:picMkLst>
        </pc:picChg>
      </pc:sldChg>
      <pc:sldChg chg="addSp delSp modSp new del mod">
        <pc:chgData name="Csepregi Zoltán" userId="654392c7-f3b4-40c3-b870-e8f066feb242" providerId="ADAL" clId="{1D7C6F2A-2FC3-4ABD-AB8D-5ED0EA132830}" dt="2023-12-04T12:34:21.711" v="1946" actId="47"/>
        <pc:sldMkLst>
          <pc:docMk/>
          <pc:sldMk cId="3053683444" sldId="296"/>
        </pc:sldMkLst>
        <pc:spChg chg="mod">
          <ac:chgData name="Csepregi Zoltán" userId="654392c7-f3b4-40c3-b870-e8f066feb242" providerId="ADAL" clId="{1D7C6F2A-2FC3-4ABD-AB8D-5ED0EA132830}" dt="2023-11-28T10:23:32.765" v="1938" actId="122"/>
          <ac:spMkLst>
            <pc:docMk/>
            <pc:sldMk cId="3053683444" sldId="296"/>
            <ac:spMk id="2" creationId="{0157EC16-3365-9C63-1BE5-6579308868B6}"/>
          </ac:spMkLst>
        </pc:spChg>
        <pc:spChg chg="del">
          <ac:chgData name="Csepregi Zoltán" userId="654392c7-f3b4-40c3-b870-e8f066feb242" providerId="ADAL" clId="{1D7C6F2A-2FC3-4ABD-AB8D-5ED0EA132830}" dt="2023-11-28T10:24:11.312" v="1939"/>
          <ac:spMkLst>
            <pc:docMk/>
            <pc:sldMk cId="3053683444" sldId="296"/>
            <ac:spMk id="3" creationId="{29A3676B-E6E1-7600-1487-FC2A146A0141}"/>
          </ac:spMkLst>
        </pc:spChg>
        <pc:picChg chg="add mod">
          <ac:chgData name="Csepregi Zoltán" userId="654392c7-f3b4-40c3-b870-e8f066feb242" providerId="ADAL" clId="{1D7C6F2A-2FC3-4ABD-AB8D-5ED0EA132830}" dt="2023-11-28T10:24:26.646" v="1945" actId="14100"/>
          <ac:picMkLst>
            <pc:docMk/>
            <pc:sldMk cId="3053683444" sldId="296"/>
            <ac:picMk id="5" creationId="{A5D26DFB-6978-9424-006C-0A1E078E43F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B337ED-69FF-42B8-21B0-38BDF17C3DFC}"/>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B1723540-4A2C-425F-8DE8-18B5CD459C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D94AE9B1-4B5D-C7D2-6F58-B771887211FD}"/>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39A30970-15CE-B5BC-43F4-0B7518E1F21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9FD0367-7D76-1182-38B5-8942FC970ED9}"/>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301330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D74209-981A-FE18-A619-F36690859436}"/>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37E1BE1-41C1-793E-F5A7-2433FCAB2D57}"/>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0D36C4-644E-2789-74E8-74C0C5EBE073}"/>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320AD3EE-E511-3D2E-521D-717E40A31FB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250D410-00D6-6568-79C8-92796ACAF818}"/>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110517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53C87516-3F16-A634-A5C6-42CC98A5CCAB}"/>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D14A1FE0-F8C7-112C-7290-5D868C812E2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62325DE-627A-7433-36A0-3312BCC73CE7}"/>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1EBBE727-6B6D-8EF7-33CF-CCB504D02B5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A14641A-D95B-BF6C-0649-AA919337ECD8}"/>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369419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8193FB4-0CEE-B157-436C-CF47EE871ED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28D190D-A958-6752-A95F-576437EB0FEE}"/>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A4D6F19-D0AD-FCF7-EC1B-D1B6235D8896}"/>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500C91AE-2ED7-0EE7-CD7E-C5B3ED1D72D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D417230-9B78-C3D5-36D9-3109005DC408}"/>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411997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FA45E77-4AAF-899B-CD0F-42BC8F3A0C47}"/>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9AA4325D-A511-1F86-54FD-A162A2FA07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6B05A1E9-37BF-0DF1-5A5A-E986A888BB8B}"/>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DA6373FE-6782-C85E-74B0-BD509C59E3B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7B80962-5321-DFDC-BEE0-D4B72AEF6B71}"/>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1132954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FC11A7-4139-E9CE-AC2C-04307580894E}"/>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8825EB82-9D4D-7E28-35C7-0F06B45EFC30}"/>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9D5C902C-FE35-409B-181A-F23459FDDEA5}"/>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5EC8D150-B60B-55B3-D6B8-39A1516859F4}"/>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6" name="Élőláb helye 5">
            <a:extLst>
              <a:ext uri="{FF2B5EF4-FFF2-40B4-BE49-F238E27FC236}">
                <a16:creationId xmlns:a16="http://schemas.microsoft.com/office/drawing/2014/main" id="{CA1DC1D8-FA30-6B14-A0BE-4709FA110A4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1E0BB95-A6F6-E11A-9792-3470591A900A}"/>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308437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D1DC57-82D9-27C8-68C8-FC04CF5D3C23}"/>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615A7BA9-77BB-314C-8992-BB68B1F13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8C565DA9-E651-C7F6-1524-131F9D7D6E6F}"/>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EF802D0-FC4C-8A07-43EC-8AACCDDFA2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C153CFD2-6B60-C9CD-4A0F-375D2C33BAA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3CA9DE81-0A6C-7D12-8252-7C98F9A3FFBA}"/>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8" name="Élőláb helye 7">
            <a:extLst>
              <a:ext uri="{FF2B5EF4-FFF2-40B4-BE49-F238E27FC236}">
                <a16:creationId xmlns:a16="http://schemas.microsoft.com/office/drawing/2014/main" id="{743A3158-ED8E-2F79-14F6-AC523ECFF7EC}"/>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5BA390FD-6D34-AFC7-314A-858AA96A2F91}"/>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4037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F30ACF-14B9-53D1-333B-F4615E5C0423}"/>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82C47870-038F-CB70-13E6-6FB073721401}"/>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4" name="Élőláb helye 3">
            <a:extLst>
              <a:ext uri="{FF2B5EF4-FFF2-40B4-BE49-F238E27FC236}">
                <a16:creationId xmlns:a16="http://schemas.microsoft.com/office/drawing/2014/main" id="{11D60D19-7474-E9AB-BF30-F270E6BA3159}"/>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ABD8CA86-19AB-8C68-9C36-56AF9CBA553A}"/>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248745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BF5EF660-17A0-CFB4-0E92-7D3A229E537F}"/>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3" name="Élőláb helye 2">
            <a:extLst>
              <a:ext uri="{FF2B5EF4-FFF2-40B4-BE49-F238E27FC236}">
                <a16:creationId xmlns:a16="http://schemas.microsoft.com/office/drawing/2014/main" id="{4B84E6A2-50B2-280B-F0C1-68210A6E34E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E8690AB8-983F-DF1A-5BE9-82923C5D0C1B}"/>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370484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56CBADC-0974-4CE8-94C4-512FF6FEAF60}"/>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EBFF8363-D706-1CE4-5A80-18FDC2F5C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0EEDCD0D-733F-F37A-DDC9-ACA723C33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7198681-87D2-6855-E16C-8019C670D560}"/>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6" name="Élőláb helye 5">
            <a:extLst>
              <a:ext uri="{FF2B5EF4-FFF2-40B4-BE49-F238E27FC236}">
                <a16:creationId xmlns:a16="http://schemas.microsoft.com/office/drawing/2014/main" id="{9057A864-C75F-0C76-4647-EC1CFFCC1AB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6338C20-BFFD-8C37-924E-A4F3B20D67D2}"/>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220949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D3478D-2EBE-4FA3-22A1-A03A753772B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454731A2-E783-5B6C-6A5C-B794F6935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6EE7A33-3E61-B61F-4A5B-75E1B4149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185A7BDC-F765-CCD1-3BC8-CB17E2D2C2C5}"/>
              </a:ext>
            </a:extLst>
          </p:cNvPr>
          <p:cNvSpPr>
            <a:spLocks noGrp="1"/>
          </p:cNvSpPr>
          <p:nvPr>
            <p:ph type="dt" sz="half" idx="10"/>
          </p:nvPr>
        </p:nvSpPr>
        <p:spPr/>
        <p:txBody>
          <a:bodyPr/>
          <a:lstStyle/>
          <a:p>
            <a:fld id="{6A1379A4-5AAF-4EE8-8E8D-368A9528B01F}" type="datetimeFigureOut">
              <a:rPr lang="hu-HU" smtClean="0"/>
              <a:t>2023. 12. 04.</a:t>
            </a:fld>
            <a:endParaRPr lang="hu-HU"/>
          </a:p>
        </p:txBody>
      </p:sp>
      <p:sp>
        <p:nvSpPr>
          <p:cNvPr id="6" name="Élőláb helye 5">
            <a:extLst>
              <a:ext uri="{FF2B5EF4-FFF2-40B4-BE49-F238E27FC236}">
                <a16:creationId xmlns:a16="http://schemas.microsoft.com/office/drawing/2014/main" id="{AC1CB2AF-B9A2-6171-1C69-12EF21FEEBC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63B8CC1-337D-7D64-D33A-F11D8F7DCB91}"/>
              </a:ext>
            </a:extLst>
          </p:cNvPr>
          <p:cNvSpPr>
            <a:spLocks noGrp="1"/>
          </p:cNvSpPr>
          <p:nvPr>
            <p:ph type="sldNum" sz="quarter" idx="12"/>
          </p:nvPr>
        </p:nvSpPr>
        <p:spPr/>
        <p:txBody>
          <a:bodyPr/>
          <a:lstStyle/>
          <a:p>
            <a:fld id="{0FA399B6-A175-4230-90D5-EBE2FDA3E1B7}" type="slidenum">
              <a:rPr lang="hu-HU" smtClean="0"/>
              <a:t>‹#›</a:t>
            </a:fld>
            <a:endParaRPr lang="hu-HU"/>
          </a:p>
        </p:txBody>
      </p:sp>
    </p:spTree>
    <p:extLst>
      <p:ext uri="{BB962C8B-B14F-4D97-AF65-F5344CB8AC3E}">
        <p14:creationId xmlns:p14="http://schemas.microsoft.com/office/powerpoint/2010/main" val="421279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DF36A04-B2A9-B42B-C6BF-5526F43BE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FC48FF82-45EA-F910-321B-7259706EA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6752BAA-C803-A46D-03E0-BFDBD1FF9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379A4-5AAF-4EE8-8E8D-368A9528B01F}" type="datetimeFigureOut">
              <a:rPr lang="hu-HU" smtClean="0"/>
              <a:t>2023. 12. 04.</a:t>
            </a:fld>
            <a:endParaRPr lang="hu-HU"/>
          </a:p>
        </p:txBody>
      </p:sp>
      <p:sp>
        <p:nvSpPr>
          <p:cNvPr id="5" name="Élőláb helye 4">
            <a:extLst>
              <a:ext uri="{FF2B5EF4-FFF2-40B4-BE49-F238E27FC236}">
                <a16:creationId xmlns:a16="http://schemas.microsoft.com/office/drawing/2014/main" id="{0647DEB3-FA30-8826-F8F5-12B876C1B7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5F019523-3ED2-7C1F-A416-B7E10FA5EE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399B6-A175-4230-90D5-EBE2FDA3E1B7}" type="slidenum">
              <a:rPr lang="hu-HU" smtClean="0"/>
              <a:t>‹#›</a:t>
            </a:fld>
            <a:endParaRPr lang="hu-HU"/>
          </a:p>
        </p:txBody>
      </p:sp>
    </p:spTree>
    <p:extLst>
      <p:ext uri="{BB962C8B-B14F-4D97-AF65-F5344CB8AC3E}">
        <p14:creationId xmlns:p14="http://schemas.microsoft.com/office/powerpoint/2010/main" val="979549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endParaRPr lang="hu-HU" dirty="0"/>
          </a:p>
        </p:txBody>
      </p:sp>
      <p:sp>
        <p:nvSpPr>
          <p:cNvPr id="3" name="Alcím 2"/>
          <p:cNvSpPr>
            <a:spLocks noGrp="1"/>
          </p:cNvSpPr>
          <p:nvPr>
            <p:ph type="subTitle" idx="1"/>
          </p:nvPr>
        </p:nvSpPr>
        <p:spPr/>
        <p:txBody>
          <a:bodyPr/>
          <a:lstStyle/>
          <a:p>
            <a:endParaRPr lang="hu-HU" dirty="0"/>
          </a:p>
        </p:txBody>
      </p:sp>
      <p:pic>
        <p:nvPicPr>
          <p:cNvPr id="4" name="Tartalom helye 4">
            <a:extLst>
              <a:ext uri="{FF2B5EF4-FFF2-40B4-BE49-F238E27FC236}">
                <a16:creationId xmlns:a16="http://schemas.microsoft.com/office/drawing/2014/main" id="{4943CD09-74DD-42D0-ADBC-0462AF46F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549" y="993775"/>
            <a:ext cx="8022901" cy="5032376"/>
          </a:xfrm>
          <a:prstGeom prst="rect">
            <a:avLst/>
          </a:prstGeom>
        </p:spPr>
      </p:pic>
    </p:spTree>
    <p:extLst>
      <p:ext uri="{BB962C8B-B14F-4D97-AF65-F5344CB8AC3E}">
        <p14:creationId xmlns:p14="http://schemas.microsoft.com/office/powerpoint/2010/main" val="124747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normAutofit/>
          </a:bodyPr>
          <a:lstStyle/>
          <a:p>
            <a:r>
              <a:rPr lang="hu-HU" sz="4000" dirty="0"/>
              <a:t>Levél Bölcs Frigyeshez (</a:t>
            </a:r>
            <a:r>
              <a:rPr lang="hu-HU" sz="4000" dirty="0" err="1"/>
              <a:t>Borna</a:t>
            </a:r>
            <a:r>
              <a:rPr lang="hu-HU" sz="4000" dirty="0"/>
              <a:t>, 1522. március 5.)</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732183" y="1523517"/>
            <a:ext cx="10515600" cy="4351338"/>
          </a:xfrm>
        </p:spPr>
        <p:txBody>
          <a:bodyPr>
            <a:noAutofit/>
          </a:bodyPr>
          <a:lstStyle/>
          <a:p>
            <a:pPr marL="0" indent="0">
              <a:buNone/>
            </a:pPr>
            <a:r>
              <a:rPr lang="hu-HU" sz="2500" dirty="0">
                <a:effectLst/>
                <a:ea typeface="Times New Roman" panose="02020603050405020304" pitchFamily="18" charset="0"/>
              </a:rPr>
              <a:t>„Csak azért írom ezt választófejedelmi Kegyelmességednek, hogy tudja meg, hogy én a választófejedeleménél sokkal magasabb oltalom alatt megyek Wittenbergbe. Választófejedelmi Kegyelmességed védő karjáért sem esedezem. Igen, én azt tartom, hogy én sokkal inkább megvédhetném választófejedelmi Kegyelmességedet, mint választófejedelmi Kegyelmességed engem. Sőt, ha tudnám, hogy választófejedelmi Kegyelmességed védeni akar, nem is mennék. Itt a kard nem segít; emberi aggodalom és támogatás nélkül egyedül Istennek kell itt </a:t>
            </a:r>
            <a:r>
              <a:rPr lang="hu-HU" sz="2500" dirty="0" err="1">
                <a:effectLst/>
                <a:ea typeface="Times New Roman" panose="02020603050405020304" pitchFamily="18" charset="0"/>
              </a:rPr>
              <a:t>közbelépnie</a:t>
            </a:r>
            <a:r>
              <a:rPr lang="hu-HU" sz="2500" dirty="0">
                <a:effectLst/>
                <a:ea typeface="Times New Roman" panose="02020603050405020304" pitchFamily="18" charset="0"/>
              </a:rPr>
              <a:t>. Azért akiben legerősebb a hit, annál legerősebb a védelem. Minthogy pedig én immár azt tapasztalom, hogy választófejedelmi Kegyelmességed még igen gyenge a hitben, semmiképpen nem láthatom választófejedelmi Kegyelmességedben azt az embert, aki engem megvédhet és megmenthet.” LVM 7: 319 (455. sz.)</a:t>
            </a:r>
            <a:endParaRPr lang="hu-HU" sz="2500" dirty="0"/>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38441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1FAE163-0813-A100-A66F-5B6B75E6013D}"/>
              </a:ext>
            </a:extLst>
          </p:cNvPr>
          <p:cNvSpPr>
            <a:spLocks noGrp="1"/>
          </p:cNvSpPr>
          <p:nvPr>
            <p:ph type="title"/>
          </p:nvPr>
        </p:nvSpPr>
        <p:spPr/>
        <p:txBody>
          <a:bodyPr/>
          <a:lstStyle/>
          <a:p>
            <a:r>
              <a:rPr lang="hu-HU" dirty="0"/>
              <a:t>Az </a:t>
            </a:r>
            <a:r>
              <a:rPr lang="hu-HU" dirty="0" err="1"/>
              <a:t>Invocavit</a:t>
            </a:r>
            <a:r>
              <a:rPr lang="hu-HU" dirty="0"/>
              <a:t>-prédikációk (LVM 6 + LVM 2)</a:t>
            </a:r>
          </a:p>
        </p:txBody>
      </p:sp>
      <p:sp>
        <p:nvSpPr>
          <p:cNvPr id="3" name="Tartalom helye 2">
            <a:extLst>
              <a:ext uri="{FF2B5EF4-FFF2-40B4-BE49-F238E27FC236}">
                <a16:creationId xmlns:a16="http://schemas.microsoft.com/office/drawing/2014/main" id="{162CA70A-EC1D-E246-8D15-3845CDF93754}"/>
              </a:ext>
            </a:extLst>
          </p:cNvPr>
          <p:cNvSpPr>
            <a:spLocks noGrp="1"/>
          </p:cNvSpPr>
          <p:nvPr>
            <p:ph idx="1"/>
          </p:nvPr>
        </p:nvSpPr>
        <p:spPr>
          <a:xfrm>
            <a:off x="767080" y="1561465"/>
            <a:ext cx="10515600" cy="4351338"/>
          </a:xfrm>
        </p:spPr>
        <p:txBody>
          <a:bodyPr/>
          <a:lstStyle/>
          <a:p>
            <a:r>
              <a:rPr lang="hu-HU" dirty="0"/>
              <a:t>Hit </a:t>
            </a:r>
            <a:r>
              <a:rPr lang="hu-HU" dirty="0" err="1"/>
              <a:t>contra</a:t>
            </a:r>
            <a:r>
              <a:rPr lang="hu-HU" dirty="0"/>
              <a:t> szeretet; a „hitben erőtlenek”</a:t>
            </a:r>
          </a:p>
          <a:p>
            <a:endParaRPr lang="hu-HU" dirty="0"/>
          </a:p>
        </p:txBody>
      </p:sp>
      <p:pic>
        <p:nvPicPr>
          <p:cNvPr id="5" name="Kép 4" descr="A képen temetés, válaszfal, művészet, fal látható&#10;&#10;Automatikusan generált leírás">
            <a:extLst>
              <a:ext uri="{FF2B5EF4-FFF2-40B4-BE49-F238E27FC236}">
                <a16:creationId xmlns:a16="http://schemas.microsoft.com/office/drawing/2014/main" id="{B9140EEB-F022-06AC-C678-800CEEE9D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7232"/>
            <a:ext cx="12192000" cy="4620768"/>
          </a:xfrm>
          <a:prstGeom prst="rect">
            <a:avLst/>
          </a:prstGeom>
        </p:spPr>
      </p:pic>
    </p:spTree>
    <p:extLst>
      <p:ext uri="{BB962C8B-B14F-4D97-AF65-F5344CB8AC3E}">
        <p14:creationId xmlns:p14="http://schemas.microsoft.com/office/powerpoint/2010/main" val="524661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3D6D4E-1B68-BF06-6F1A-574AF443BF85}"/>
              </a:ext>
            </a:extLst>
          </p:cNvPr>
          <p:cNvSpPr>
            <a:spLocks noGrp="1"/>
          </p:cNvSpPr>
          <p:nvPr>
            <p:ph type="title"/>
          </p:nvPr>
        </p:nvSpPr>
        <p:spPr/>
        <p:txBody>
          <a:bodyPr/>
          <a:lstStyle/>
          <a:p>
            <a:r>
              <a:rPr lang="hu-HU" dirty="0"/>
              <a:t>II. József, az ács</a:t>
            </a:r>
          </a:p>
        </p:txBody>
      </p:sp>
      <p:sp>
        <p:nvSpPr>
          <p:cNvPr id="3" name="Tartalom helye 2">
            <a:extLst>
              <a:ext uri="{FF2B5EF4-FFF2-40B4-BE49-F238E27FC236}">
                <a16:creationId xmlns:a16="http://schemas.microsoft.com/office/drawing/2014/main" id="{9E49E490-35A5-EA79-733D-CAB16355580B}"/>
              </a:ext>
            </a:extLst>
          </p:cNvPr>
          <p:cNvSpPr>
            <a:spLocks noGrp="1"/>
          </p:cNvSpPr>
          <p:nvPr>
            <p:ph idx="1"/>
          </p:nvPr>
        </p:nvSpPr>
        <p:spPr>
          <a:xfrm>
            <a:off x="838200" y="1439545"/>
            <a:ext cx="3809246" cy="4351338"/>
          </a:xfrm>
        </p:spPr>
        <p:txBody>
          <a:bodyPr>
            <a:normAutofit/>
          </a:bodyPr>
          <a:lstStyle/>
          <a:p>
            <a:pPr marL="0" indent="0" algn="l">
              <a:buNone/>
            </a:pPr>
            <a:r>
              <a:rPr lang="hu-HU" sz="2200" dirty="0">
                <a:effectLst/>
                <a:ea typeface="Times New Roman" panose="02020603050405020304" pitchFamily="18" charset="0"/>
              </a:rPr>
              <a:t>„De ha a házasságom megerősítést jelentene választófejedelmi kegyelmének, kész vagyok rá, hogy nemsokára jó példával járjak elöl választófejedelmi kegyelme számára, mert különben is el vagyok rá szánva, hogy mielőtt eltávozom ebből az életből, házasságra adjam a fejemet, mert ezt Isten követelésének tartom, még ha csak egy József-féle mátkaságról legyen is szó.” </a:t>
            </a:r>
            <a:r>
              <a:rPr lang="hu-HU" sz="2200" b="0" i="0" u="none" strike="noStrike" baseline="0" dirty="0"/>
              <a:t>LVM 7: 413 (883. sz.)</a:t>
            </a:r>
            <a:endParaRPr lang="hu-HU" sz="2200" dirty="0"/>
          </a:p>
        </p:txBody>
      </p:sp>
      <p:pic>
        <p:nvPicPr>
          <p:cNvPr id="5" name="Kép 4" descr="A képen festmény, ruházat, művészet, Képzőművészet látható&#10;&#10;Automatikusan generált leírás">
            <a:extLst>
              <a:ext uri="{FF2B5EF4-FFF2-40B4-BE49-F238E27FC236}">
                <a16:creationId xmlns:a16="http://schemas.microsoft.com/office/drawing/2014/main" id="{A80EA9D6-5D12-CB5B-883D-175EEA0B5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446" y="0"/>
            <a:ext cx="7544554" cy="6858000"/>
          </a:xfrm>
          <a:prstGeom prst="rect">
            <a:avLst/>
          </a:prstGeom>
        </p:spPr>
      </p:pic>
      <p:pic>
        <p:nvPicPr>
          <p:cNvPr id="6" name="Kép 5">
            <a:extLst>
              <a:ext uri="{FF2B5EF4-FFF2-40B4-BE49-F238E27FC236}">
                <a16:creationId xmlns:a16="http://schemas.microsoft.com/office/drawing/2014/main" id="{477FE5FB-5458-B484-2FEF-722BC7D0A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155244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999945-2B62-2C85-F94D-5C41D53A7D50}"/>
              </a:ext>
            </a:extLst>
          </p:cNvPr>
          <p:cNvSpPr>
            <a:spLocks noGrp="1"/>
          </p:cNvSpPr>
          <p:nvPr>
            <p:ph type="title"/>
          </p:nvPr>
        </p:nvSpPr>
        <p:spPr>
          <a:xfrm>
            <a:off x="838200" y="365125"/>
            <a:ext cx="5704840" cy="1325563"/>
          </a:xfrm>
        </p:spPr>
        <p:txBody>
          <a:bodyPr/>
          <a:lstStyle/>
          <a:p>
            <a:r>
              <a:rPr lang="hu-HU" dirty="0" err="1"/>
              <a:t>Katharina</a:t>
            </a:r>
            <a:r>
              <a:rPr lang="hu-HU" dirty="0"/>
              <a:t> von Bora (1499 –1552)</a:t>
            </a:r>
          </a:p>
        </p:txBody>
      </p:sp>
      <p:sp>
        <p:nvSpPr>
          <p:cNvPr id="3" name="Tartalom helye 2">
            <a:extLst>
              <a:ext uri="{FF2B5EF4-FFF2-40B4-BE49-F238E27FC236}">
                <a16:creationId xmlns:a16="http://schemas.microsoft.com/office/drawing/2014/main" id="{68299F8B-1C3A-16ED-F352-18633C8898A5}"/>
              </a:ext>
            </a:extLst>
          </p:cNvPr>
          <p:cNvSpPr>
            <a:spLocks noGrp="1"/>
          </p:cNvSpPr>
          <p:nvPr>
            <p:ph idx="1"/>
          </p:nvPr>
        </p:nvSpPr>
        <p:spPr>
          <a:xfrm>
            <a:off x="916949" y="1823720"/>
            <a:ext cx="5803890" cy="4351338"/>
          </a:xfrm>
        </p:spPr>
        <p:txBody>
          <a:bodyPr>
            <a:normAutofit/>
          </a:bodyPr>
          <a:lstStyle/>
          <a:p>
            <a:r>
              <a:rPr lang="hu-HU" sz="2400" dirty="0"/>
              <a:t>1523 szökés a </a:t>
            </a:r>
            <a:r>
              <a:rPr lang="hu-HU" sz="2400" dirty="0" err="1"/>
              <a:t>nimbscheni</a:t>
            </a:r>
            <a:r>
              <a:rPr lang="hu-HU" sz="2400" dirty="0"/>
              <a:t> kolostorból</a:t>
            </a:r>
          </a:p>
          <a:p>
            <a:r>
              <a:rPr lang="hu-HU" sz="2400" dirty="0" err="1"/>
              <a:t>Cranach</a:t>
            </a:r>
            <a:r>
              <a:rPr lang="hu-HU" sz="2400" dirty="0"/>
              <a:t> házában, kérők</a:t>
            </a:r>
          </a:p>
          <a:p>
            <a:r>
              <a:rPr lang="hu-HU" sz="2400" dirty="0"/>
              <a:t>Luther leveleiben 1521-től folyamatos téma: „</a:t>
            </a:r>
            <a:r>
              <a:rPr lang="hu-HU" sz="2400" dirty="0">
                <a:effectLst/>
                <a:ea typeface="Times New Roman" panose="02020603050405020304" pitchFamily="18" charset="0"/>
                <a:cs typeface="Times New Roman" panose="02020603050405020304" pitchFamily="18" charset="0"/>
              </a:rPr>
              <a:t>Az én fejemet bizony nem fogják bekötni!” LVM 7: 266 (426. sz.) </a:t>
            </a:r>
            <a:r>
              <a:rPr lang="hu-HU" sz="2400" dirty="0">
                <a:ea typeface="Times New Roman" panose="02020603050405020304" pitchFamily="18" charset="0"/>
                <a:cs typeface="Times New Roman" panose="02020603050405020304" pitchFamily="18" charset="0"/>
              </a:rPr>
              <a:t>„H</a:t>
            </a:r>
            <a:r>
              <a:rPr lang="hu-HU" sz="2400" dirty="0">
                <a:effectLst/>
                <a:ea typeface="Times New Roman" panose="02020603050405020304" pitchFamily="18" charset="0"/>
              </a:rPr>
              <a:t>árom nőm volt egyszerre, és olyan hevesen szerettem őket, hogy kettejüket el is vesztettem, úgyhogy mással váltottak jegyet, a harmadikat balkézről már alig tartom, és őt is talán </a:t>
            </a:r>
            <a:r>
              <a:rPr lang="hu-HU" sz="2400" dirty="0" err="1">
                <a:effectLst/>
                <a:ea typeface="Times New Roman" panose="02020603050405020304" pitchFamily="18" charset="0"/>
              </a:rPr>
              <a:t>hamarost</a:t>
            </a:r>
            <a:r>
              <a:rPr lang="hu-HU" sz="2400" dirty="0">
                <a:effectLst/>
                <a:ea typeface="Times New Roman" panose="02020603050405020304" pitchFamily="18" charset="0"/>
              </a:rPr>
              <a:t> lecsapják a kezemről.</a:t>
            </a:r>
            <a:r>
              <a:rPr lang="hu-HU" sz="2400" dirty="0">
                <a:ea typeface="Times New Roman" panose="02020603050405020304" pitchFamily="18" charset="0"/>
              </a:rPr>
              <a:t>” LVM 7: 406-407 (857. sz.)</a:t>
            </a:r>
            <a:endParaRPr lang="hu-HU" sz="2400" dirty="0">
              <a:effectLst/>
              <a:ea typeface="Times New Roman" panose="02020603050405020304" pitchFamily="18" charset="0"/>
              <a:cs typeface="Times New Roman" panose="02020603050405020304" pitchFamily="18" charset="0"/>
            </a:endParaRPr>
          </a:p>
          <a:p>
            <a:endParaRPr lang="hu-HU" sz="2400" dirty="0"/>
          </a:p>
          <a:p>
            <a:endParaRPr lang="hu-HU" sz="2400" dirty="0"/>
          </a:p>
        </p:txBody>
      </p:sp>
      <p:pic>
        <p:nvPicPr>
          <p:cNvPr id="5" name="Kép 4" descr="A képen kültéri, épület, fa, Romok látható&#10;&#10;Automatikusan generált leírás">
            <a:extLst>
              <a:ext uri="{FF2B5EF4-FFF2-40B4-BE49-F238E27FC236}">
                <a16:creationId xmlns:a16="http://schemas.microsoft.com/office/drawing/2014/main" id="{95C7AE0F-0F2F-518D-7259-C30FC345D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839" y="0"/>
            <a:ext cx="5471161" cy="3647440"/>
          </a:xfrm>
          <a:prstGeom prst="rect">
            <a:avLst/>
          </a:prstGeom>
        </p:spPr>
      </p:pic>
      <p:pic>
        <p:nvPicPr>
          <p:cNvPr id="7" name="Kép 6" descr="A képen Emberi arc, ruházat, személy, Divatkiegészítő látható&#10;&#10;Automatikusan generált leírás">
            <a:extLst>
              <a:ext uri="{FF2B5EF4-FFF2-40B4-BE49-F238E27FC236}">
                <a16:creationId xmlns:a16="http://schemas.microsoft.com/office/drawing/2014/main" id="{6B3E8620-D46B-3B26-1F65-6732817C5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228" y="3782378"/>
            <a:ext cx="5467772" cy="3075622"/>
          </a:xfrm>
          <a:prstGeom prst="rect">
            <a:avLst/>
          </a:prstGeom>
        </p:spPr>
      </p:pic>
      <p:pic>
        <p:nvPicPr>
          <p:cNvPr id="8" name="Kép 7">
            <a:extLst>
              <a:ext uri="{FF2B5EF4-FFF2-40B4-BE49-F238E27FC236}">
                <a16:creationId xmlns:a16="http://schemas.microsoft.com/office/drawing/2014/main" id="{E73EC8C7-5558-E8E9-C6B5-B3FBBA2DE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68179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A József-féle mátkaság</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690688"/>
            <a:ext cx="10515600" cy="4351338"/>
          </a:xfrm>
        </p:spPr>
        <p:txBody>
          <a:bodyPr>
            <a:normAutofit/>
          </a:bodyPr>
          <a:lstStyle/>
          <a:p>
            <a:r>
              <a:rPr lang="hu-HU" dirty="0"/>
              <a:t>Indoklás: </a:t>
            </a:r>
          </a:p>
          <a:p>
            <a:pPr marL="0" indent="0">
              <a:buNone/>
            </a:pPr>
            <a:r>
              <a:rPr lang="hu-HU" dirty="0"/>
              <a:t>1) megbékülés szüleivel </a:t>
            </a:r>
          </a:p>
          <a:p>
            <a:pPr marL="0" indent="0">
              <a:buNone/>
            </a:pPr>
            <a:r>
              <a:rPr lang="hu-HU" dirty="0"/>
              <a:t>2) jó példa mások előtt </a:t>
            </a:r>
          </a:p>
          <a:p>
            <a:pPr marL="0" indent="0">
              <a:buNone/>
            </a:pPr>
            <a:r>
              <a:rPr lang="hu-HU" dirty="0"/>
              <a:t>3) személyes felelősség az apácákért </a:t>
            </a:r>
          </a:p>
          <a:p>
            <a:pPr marL="0" indent="0">
              <a:buNone/>
            </a:pPr>
            <a:r>
              <a:rPr lang="hu-HU" dirty="0"/>
              <a:t>4) bizalom a Teremtő iránt (a háború közepette)</a:t>
            </a:r>
          </a:p>
          <a:p>
            <a:r>
              <a:rPr lang="hu-HU" dirty="0"/>
              <a:t>Egyidejűleg irat Albert mainzi érsekhez</a:t>
            </a:r>
          </a:p>
          <a:p>
            <a:r>
              <a:rPr lang="hu-HU" dirty="0"/>
              <a:t>1525 júniusában, nagy sietve, családja sem jön</a:t>
            </a:r>
          </a:p>
          <a:p>
            <a:r>
              <a:rPr lang="hu-HU" dirty="0"/>
              <a:t>Feszültség barátaival és </a:t>
            </a:r>
            <a:r>
              <a:rPr lang="hu-HU" dirty="0" err="1"/>
              <a:t>Melanchthonnal</a:t>
            </a:r>
            <a:endParaRPr lang="hu-HU" dirty="0"/>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ruha, ing, öltöny látható&#10;&#10;Automatikusan generált leírás">
            <a:extLst>
              <a:ext uri="{FF2B5EF4-FFF2-40B4-BE49-F238E27FC236}">
                <a16:creationId xmlns:a16="http://schemas.microsoft.com/office/drawing/2014/main" id="{478BEC97-6E6D-4DF4-B6BC-B77159ADC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144" y="981456"/>
            <a:ext cx="3800856" cy="5876544"/>
          </a:xfrm>
          <a:prstGeom prst="rect">
            <a:avLst/>
          </a:prstGeom>
        </p:spPr>
      </p:pic>
    </p:spTree>
    <p:extLst>
      <p:ext uri="{BB962C8B-B14F-4D97-AF65-F5344CB8AC3E}">
        <p14:creationId xmlns:p14="http://schemas.microsoft.com/office/powerpoint/2010/main" val="203283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a:xfrm>
            <a:off x="612913" y="351054"/>
            <a:ext cx="10515600" cy="1325563"/>
          </a:xfrm>
        </p:spPr>
        <p:txBody>
          <a:bodyPr/>
          <a:lstStyle/>
          <a:p>
            <a:r>
              <a:rPr lang="hu-HU" dirty="0"/>
              <a:t>Luther levele feleségéhez 1540-ben</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822391"/>
            <a:ext cx="7827498" cy="4351338"/>
          </a:xfrm>
        </p:spPr>
        <p:txBody>
          <a:bodyPr/>
          <a:lstStyle/>
          <a:p>
            <a:pPr marL="0" indent="0" hangingPunct="0">
              <a:spcAft>
                <a:spcPts val="600"/>
              </a:spcAft>
              <a:buNone/>
            </a:pPr>
            <a:r>
              <a:rPr lang="hu-HU" dirty="0">
                <a:effectLst/>
                <a:ea typeface="Times New Roman" panose="02020603050405020304" pitchFamily="18" charset="0"/>
              </a:rPr>
              <a:t>„Az én szeretett </a:t>
            </a:r>
            <a:r>
              <a:rPr lang="hu-HU" dirty="0" err="1">
                <a:effectLst/>
                <a:ea typeface="Times New Roman" panose="02020603050405020304" pitchFamily="18" charset="0"/>
              </a:rPr>
              <a:t>Käthémnek</a:t>
            </a:r>
            <a:r>
              <a:rPr lang="hu-HU" dirty="0">
                <a:effectLst/>
                <a:ea typeface="Times New Roman" panose="02020603050405020304" pitchFamily="18" charset="0"/>
              </a:rPr>
              <a:t>, Luther doktorné asszonynak és az új </a:t>
            </a:r>
            <a:r>
              <a:rPr lang="hu-HU" dirty="0" err="1">
                <a:effectLst/>
                <a:ea typeface="Times New Roman" panose="02020603050405020304" pitchFamily="18" charset="0"/>
              </a:rPr>
              <a:t>disznópiac</a:t>
            </a:r>
            <a:r>
              <a:rPr lang="hu-HU" dirty="0">
                <a:effectLst/>
                <a:ea typeface="Times New Roman" panose="02020603050405020304" pitchFamily="18" charset="0"/>
              </a:rPr>
              <a:t> asszonyságának kezeihez. Kegyelem és békesség! Kedves </a:t>
            </a:r>
            <a:r>
              <a:rPr lang="hu-HU" dirty="0" err="1">
                <a:effectLst/>
                <a:ea typeface="Times New Roman" panose="02020603050405020304" pitchFamily="18" charset="0"/>
              </a:rPr>
              <a:t>Käthe</a:t>
            </a:r>
            <a:r>
              <a:rPr lang="hu-HU" b="0" dirty="0">
                <a:effectLst/>
                <a:ea typeface="Times New Roman" panose="02020603050405020304" pitchFamily="18" charset="0"/>
              </a:rPr>
              <a:t> </a:t>
            </a:r>
            <a:r>
              <a:rPr lang="hu-HU" dirty="0">
                <a:effectLst/>
                <a:ea typeface="Times New Roman" panose="02020603050405020304" pitchFamily="18" charset="0"/>
              </a:rPr>
              <a:t>Kisasszony és </a:t>
            </a:r>
            <a:r>
              <a:rPr lang="hu-HU" dirty="0" err="1">
                <a:effectLst/>
                <a:ea typeface="Times New Roman" panose="02020603050405020304" pitchFamily="18" charset="0"/>
              </a:rPr>
              <a:t>zülsdorfi</a:t>
            </a:r>
            <a:r>
              <a:rPr lang="hu-HU" dirty="0">
                <a:effectLst/>
                <a:ea typeface="Times New Roman" panose="02020603050405020304" pitchFamily="18" charset="0"/>
              </a:rPr>
              <a:t> kegyelmes Asszony (és amilyen címei még vannak Kegyelmességednek)! Alázatosan tudatom veled, illetve Kegyelmességeddel, hogy jól megy itt a sorom, zabálok, mint egy cseh és vedelek, mint egy német, az Istennek legyen érte hála, ámen!” LVM 7: 637 (3509. sz.)</a:t>
            </a:r>
          </a:p>
          <a:p>
            <a:endParaRPr lang="hu-HU" dirty="0"/>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tartozék, asztal, ülő, szoba látható&#10;&#10;Automatikusan generált leírás">
            <a:extLst>
              <a:ext uri="{FF2B5EF4-FFF2-40B4-BE49-F238E27FC236}">
                <a16:creationId xmlns:a16="http://schemas.microsoft.com/office/drawing/2014/main" id="{3EE047C3-DFFE-406D-9DCE-063BC072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442" y="0"/>
            <a:ext cx="3371557" cy="3353234"/>
          </a:xfrm>
          <a:prstGeom prst="rect">
            <a:avLst/>
          </a:prstGeom>
        </p:spPr>
      </p:pic>
    </p:spTree>
    <p:extLst>
      <p:ext uri="{BB962C8B-B14F-4D97-AF65-F5344CB8AC3E}">
        <p14:creationId xmlns:p14="http://schemas.microsoft.com/office/powerpoint/2010/main" val="2757756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Életmódváltás</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558339"/>
            <a:ext cx="10515600" cy="4351338"/>
          </a:xfrm>
        </p:spPr>
        <p:txBody>
          <a:bodyPr/>
          <a:lstStyle/>
          <a:p>
            <a:r>
              <a:rPr lang="hu-HU" dirty="0"/>
              <a:t>A kolostorépületet Luther megkapja lakásul</a:t>
            </a:r>
          </a:p>
          <a:p>
            <a:r>
              <a:rPr lang="hu-HU" dirty="0"/>
              <a:t>Innentől fizetés a fejedelemtől</a:t>
            </a:r>
          </a:p>
          <a:p>
            <a:r>
              <a:rPr lang="hu-HU" dirty="0"/>
              <a:t>Családi levelek (LVM 7)</a:t>
            </a:r>
          </a:p>
          <a:p>
            <a:r>
              <a:rPr lang="hu-HU" dirty="0"/>
              <a:t>Gyerekek, kosztos diákok</a:t>
            </a:r>
          </a:p>
          <a:p>
            <a:r>
              <a:rPr lang="hu-HU" dirty="0"/>
              <a:t>Betegségek családi tragédiák</a:t>
            </a:r>
          </a:p>
          <a:p>
            <a:r>
              <a:rPr lang="hu-HU" dirty="0"/>
              <a:t>1531-től Asztali beszélgetések</a:t>
            </a:r>
          </a:p>
          <a:p>
            <a:r>
              <a:rPr lang="hu-HU" dirty="0"/>
              <a:t>Gazdálkodás, gondoskodás: </a:t>
            </a:r>
          </a:p>
          <a:p>
            <a:pPr marL="0" indent="0">
              <a:buNone/>
            </a:pPr>
            <a:r>
              <a:rPr lang="hu-HU" dirty="0"/>
              <a:t>végrendelet, adóbevallás</a:t>
            </a:r>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épület, kültéri, ház, torony látható&#10;&#10;Automatikusan generált leírás">
            <a:extLst>
              <a:ext uri="{FF2B5EF4-FFF2-40B4-BE49-F238E27FC236}">
                <a16:creationId xmlns:a16="http://schemas.microsoft.com/office/drawing/2014/main" id="{D0F677D1-4A84-490B-AE1D-196155438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38796"/>
            <a:ext cx="6095999" cy="4318974"/>
          </a:xfrm>
          <a:prstGeom prst="rect">
            <a:avLst/>
          </a:prstGeom>
        </p:spPr>
      </p:pic>
    </p:spTree>
    <p:extLst>
      <p:ext uri="{BB962C8B-B14F-4D97-AF65-F5344CB8AC3E}">
        <p14:creationId xmlns:p14="http://schemas.microsoft.com/office/powerpoint/2010/main" val="303892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pPr algn="ctr"/>
            <a:r>
              <a:rPr lang="hu-HU" dirty="0"/>
              <a:t>Lucas </a:t>
            </a:r>
            <a:r>
              <a:rPr lang="hu-HU" dirty="0" err="1"/>
              <a:t>Cranach</a:t>
            </a:r>
            <a:r>
              <a:rPr lang="hu-HU" dirty="0"/>
              <a:t> páros portréja (1529) </a:t>
            </a:r>
          </a:p>
        </p:txBody>
      </p:sp>
      <p:pic>
        <p:nvPicPr>
          <p:cNvPr id="6" name="Tartalom helye 5" descr="A képen személy, fénykép, férfi, ülő látható&#10;&#10;Automatikusan generált leírás">
            <a:extLst>
              <a:ext uri="{FF2B5EF4-FFF2-40B4-BE49-F238E27FC236}">
                <a16:creationId xmlns:a16="http://schemas.microsoft.com/office/drawing/2014/main" id="{2928850A-E5C7-4FC8-BC08-6469ED56D2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9761" y="1491175"/>
            <a:ext cx="6344915" cy="5046037"/>
          </a:xfrm>
        </p:spPr>
      </p:pic>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3112698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4ABEDD-C645-1750-9BEA-150392367669}"/>
              </a:ext>
            </a:extLst>
          </p:cNvPr>
          <p:cNvSpPr>
            <a:spLocks noGrp="1"/>
          </p:cNvSpPr>
          <p:nvPr>
            <p:ph type="title"/>
          </p:nvPr>
        </p:nvSpPr>
        <p:spPr/>
        <p:txBody>
          <a:bodyPr/>
          <a:lstStyle/>
          <a:p>
            <a:r>
              <a:rPr lang="hu-HU" dirty="0"/>
              <a:t>III. </a:t>
            </a:r>
            <a:r>
              <a:rPr lang="hu-HU" dirty="0" err="1"/>
              <a:t>Jákób</a:t>
            </a:r>
            <a:endParaRPr lang="hu-HU" dirty="0"/>
          </a:p>
        </p:txBody>
      </p:sp>
      <p:sp>
        <p:nvSpPr>
          <p:cNvPr id="3" name="Tartalom helye 2">
            <a:extLst>
              <a:ext uri="{FF2B5EF4-FFF2-40B4-BE49-F238E27FC236}">
                <a16:creationId xmlns:a16="http://schemas.microsoft.com/office/drawing/2014/main" id="{048045E8-6BA3-DB81-2DDE-45D4F2BD245B}"/>
              </a:ext>
            </a:extLst>
          </p:cNvPr>
          <p:cNvSpPr>
            <a:spLocks noGrp="1"/>
          </p:cNvSpPr>
          <p:nvPr>
            <p:ph idx="1"/>
          </p:nvPr>
        </p:nvSpPr>
        <p:spPr>
          <a:xfrm>
            <a:off x="838200" y="1825625"/>
            <a:ext cx="6781800" cy="4351338"/>
          </a:xfrm>
        </p:spPr>
        <p:txBody>
          <a:bodyPr>
            <a:normAutofit/>
          </a:bodyPr>
          <a:lstStyle/>
          <a:p>
            <a:pPr marL="0" indent="0">
              <a:buNone/>
            </a:pPr>
            <a:r>
              <a:rPr lang="hu-HU" sz="2400" dirty="0">
                <a:effectLst/>
                <a:ea typeface="Times New Roman" panose="02020603050405020304" pitchFamily="18" charset="0"/>
              </a:rPr>
              <a:t>„</a:t>
            </a:r>
            <a:r>
              <a:rPr lang="hu-HU" sz="2400" dirty="0" err="1">
                <a:effectLst/>
                <a:ea typeface="Times New Roman" panose="02020603050405020304" pitchFamily="18" charset="0"/>
              </a:rPr>
              <a:t>Mindannyiotokat</a:t>
            </a:r>
            <a:r>
              <a:rPr lang="hu-HU" sz="2400" dirty="0">
                <a:effectLst/>
                <a:ea typeface="Times New Roman" panose="02020603050405020304" pitchFamily="18" charset="0"/>
              </a:rPr>
              <a:t> őrizzen meg Isten, és tiporja le lábunk alá a Sátánt [Róm 16,20] szövetségeseivel, a római kúria szörnyeivel együtt, ámen! Körül-belül éjjel fél háromkor 1537-ben </a:t>
            </a:r>
            <a:r>
              <a:rPr lang="hu-HU" sz="2400" dirty="0" err="1">
                <a:effectLst/>
                <a:ea typeface="Times New Roman" panose="02020603050405020304" pitchFamily="18" charset="0"/>
              </a:rPr>
              <a:t>Tambachból</a:t>
            </a:r>
            <a:r>
              <a:rPr lang="hu-HU" sz="2400" dirty="0">
                <a:effectLst/>
                <a:ea typeface="Times New Roman" panose="02020603050405020304" pitchFamily="18" charset="0"/>
              </a:rPr>
              <a:t>, áldásom helyéről, mivel ez az én </a:t>
            </a:r>
            <a:r>
              <a:rPr lang="hu-HU" sz="2400" dirty="0" err="1">
                <a:effectLst/>
                <a:ea typeface="Times New Roman" panose="02020603050405020304" pitchFamily="18" charset="0"/>
              </a:rPr>
              <a:t>Penúélem</a:t>
            </a:r>
            <a:r>
              <a:rPr lang="hu-HU" sz="2400" dirty="0">
                <a:effectLst/>
                <a:ea typeface="Times New Roman" panose="02020603050405020304" pitchFamily="18" charset="0"/>
              </a:rPr>
              <a:t>, ahol színről-színre megjelent nekem Isten [1Móz 32,30].” </a:t>
            </a:r>
          </a:p>
          <a:p>
            <a:pPr marL="0" indent="0">
              <a:buNone/>
            </a:pPr>
            <a:r>
              <a:rPr lang="hu-HU" sz="2400" dirty="0">
                <a:effectLst/>
                <a:ea typeface="Times New Roman" panose="02020603050405020304" pitchFamily="18" charset="0"/>
              </a:rPr>
              <a:t>LVM 7: 601 (3139. sz.)</a:t>
            </a:r>
            <a:endParaRPr lang="hu-HU" sz="2400" dirty="0"/>
          </a:p>
        </p:txBody>
      </p:sp>
      <p:pic>
        <p:nvPicPr>
          <p:cNvPr id="5" name="Kép 4" descr="A képen festmény, mitológia, rajz, művészet látható&#10;&#10;Automatikusan generált leírás">
            <a:extLst>
              <a:ext uri="{FF2B5EF4-FFF2-40B4-BE49-F238E27FC236}">
                <a16:creationId xmlns:a16="http://schemas.microsoft.com/office/drawing/2014/main" id="{A238C3DE-5B4B-F576-4DC4-A4862C7A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pic>
        <p:nvPicPr>
          <p:cNvPr id="6" name="Kép 5">
            <a:extLst>
              <a:ext uri="{FF2B5EF4-FFF2-40B4-BE49-F238E27FC236}">
                <a16:creationId xmlns:a16="http://schemas.microsoft.com/office/drawing/2014/main" id="{FFCCB76F-B779-9904-B532-82C1E3B0D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160134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EF26C3-01FB-4CC4-2533-A755FEEDB78A}"/>
              </a:ext>
            </a:extLst>
          </p:cNvPr>
          <p:cNvSpPr>
            <a:spLocks noGrp="1"/>
          </p:cNvSpPr>
          <p:nvPr>
            <p:ph type="title"/>
          </p:nvPr>
        </p:nvSpPr>
        <p:spPr/>
        <p:txBody>
          <a:bodyPr/>
          <a:lstStyle/>
          <a:p>
            <a:r>
              <a:rPr lang="hu-HU" dirty="0" err="1"/>
              <a:t>Schmalkalden</a:t>
            </a:r>
            <a:r>
              <a:rPr lang="hu-HU" dirty="0"/>
              <a:t> 1537</a:t>
            </a:r>
          </a:p>
        </p:txBody>
      </p:sp>
      <p:sp>
        <p:nvSpPr>
          <p:cNvPr id="3" name="Tartalom helye 2">
            <a:extLst>
              <a:ext uri="{FF2B5EF4-FFF2-40B4-BE49-F238E27FC236}">
                <a16:creationId xmlns:a16="http://schemas.microsoft.com/office/drawing/2014/main" id="{0E5CE508-8FA6-0C75-7C66-0A990DE62791}"/>
              </a:ext>
            </a:extLst>
          </p:cNvPr>
          <p:cNvSpPr>
            <a:spLocks noGrp="1"/>
          </p:cNvSpPr>
          <p:nvPr>
            <p:ph idx="1"/>
          </p:nvPr>
        </p:nvSpPr>
        <p:spPr>
          <a:xfrm>
            <a:off x="838200" y="1825625"/>
            <a:ext cx="5791200" cy="4351338"/>
          </a:xfrm>
        </p:spPr>
        <p:txBody>
          <a:bodyPr>
            <a:noAutofit/>
          </a:bodyPr>
          <a:lstStyle/>
          <a:p>
            <a:r>
              <a:rPr lang="hu-HU" sz="2600" dirty="0"/>
              <a:t>III. Pál pápa zsinatot hív össze </a:t>
            </a:r>
            <a:r>
              <a:rPr lang="hu-HU" sz="2600" dirty="0" err="1"/>
              <a:t>Mantuába</a:t>
            </a:r>
            <a:r>
              <a:rPr lang="hu-HU" sz="2600" dirty="0"/>
              <a:t> 1536-ra, majd 1537-re</a:t>
            </a:r>
          </a:p>
          <a:p>
            <a:r>
              <a:rPr lang="hu-HU" sz="2600" dirty="0"/>
              <a:t>Mi legyen a hozzáállás? </a:t>
            </a:r>
            <a:r>
              <a:rPr lang="hu-HU" sz="2600" dirty="0" err="1"/>
              <a:t>Schmalkaldeni</a:t>
            </a:r>
            <a:r>
              <a:rPr lang="hu-HU" sz="2600" dirty="0"/>
              <a:t> gyűlés 1537 februárjában</a:t>
            </a:r>
          </a:p>
          <a:p>
            <a:r>
              <a:rPr lang="hu-HU" sz="2600" dirty="0">
                <a:effectLst/>
                <a:ea typeface="Times New Roman" panose="02020603050405020304" pitchFamily="18" charset="0"/>
              </a:rPr>
              <a:t>„Tegnap </a:t>
            </a:r>
            <a:r>
              <a:rPr lang="hu-HU" sz="2600" dirty="0" err="1">
                <a:effectLst/>
                <a:ea typeface="Times New Roman" panose="02020603050405020304" pitchFamily="18" charset="0"/>
              </a:rPr>
              <a:t>Spalatin</a:t>
            </a:r>
            <a:r>
              <a:rPr lang="hu-HU" sz="2600" dirty="0">
                <a:effectLst/>
                <a:ea typeface="Times New Roman" panose="02020603050405020304" pitchFamily="18" charset="0"/>
              </a:rPr>
              <a:t> úr prédikált, ma pedig én a fejedelmek színe előtt a szörnyen tágas és magas plébániatemplomban, úgyhogy mindkettőnk hangja a cickányét idézte.” LVM 7: 600 (3135. sz.)</a:t>
            </a:r>
            <a:endParaRPr lang="hu-HU" sz="2600" dirty="0"/>
          </a:p>
        </p:txBody>
      </p:sp>
      <p:pic>
        <p:nvPicPr>
          <p:cNvPr id="5" name="Kép 4" descr="A képen kültéri, ég, felhő, épület látható&#10;&#10;Automatikusan generált leírás">
            <a:extLst>
              <a:ext uri="{FF2B5EF4-FFF2-40B4-BE49-F238E27FC236}">
                <a16:creationId xmlns:a16="http://schemas.microsoft.com/office/drawing/2014/main" id="{78CA63AF-71DB-B6CC-172D-005680F46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0"/>
            <a:ext cx="5562600" cy="3708400"/>
          </a:xfrm>
          <a:prstGeom prst="rect">
            <a:avLst/>
          </a:prstGeom>
        </p:spPr>
      </p:pic>
      <p:pic>
        <p:nvPicPr>
          <p:cNvPr id="7" name="Kép 6" descr="A képen szobor, ablak, oszlop, épület látható&#10;&#10;Automatikusan generált leírás">
            <a:extLst>
              <a:ext uri="{FF2B5EF4-FFF2-40B4-BE49-F238E27FC236}">
                <a16:creationId xmlns:a16="http://schemas.microsoft.com/office/drawing/2014/main" id="{20E9EF05-E850-F882-E803-4A7B5ED03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934854"/>
            <a:ext cx="5562600" cy="2923146"/>
          </a:xfrm>
          <a:prstGeom prst="rect">
            <a:avLst/>
          </a:prstGeom>
        </p:spPr>
      </p:pic>
      <p:pic>
        <p:nvPicPr>
          <p:cNvPr id="8" name="Kép 7">
            <a:extLst>
              <a:ext uri="{FF2B5EF4-FFF2-40B4-BE49-F238E27FC236}">
                <a16:creationId xmlns:a16="http://schemas.microsoft.com/office/drawing/2014/main" id="{68B985D5-D287-21DA-9AE0-39B8AEF99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314252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39FFF3A-A959-43C2-9774-71AF8A8970A5}"/>
              </a:ext>
            </a:extLst>
          </p:cNvPr>
          <p:cNvSpPr>
            <a:spLocks noGrp="1"/>
          </p:cNvSpPr>
          <p:nvPr>
            <p:ph type="ctrTitle"/>
          </p:nvPr>
        </p:nvSpPr>
        <p:spPr>
          <a:xfrm>
            <a:off x="1524000" y="0"/>
            <a:ext cx="5775402" cy="2954214"/>
          </a:xfrm>
        </p:spPr>
        <p:txBody>
          <a:bodyPr/>
          <a:lstStyle/>
          <a:p>
            <a:pPr algn="l"/>
            <a:r>
              <a:rPr lang="hu-HU" dirty="0"/>
              <a:t>Biblikus szabadegyetem</a:t>
            </a:r>
          </a:p>
        </p:txBody>
      </p:sp>
      <p:sp>
        <p:nvSpPr>
          <p:cNvPr id="3" name="Alcím 2">
            <a:extLst>
              <a:ext uri="{FF2B5EF4-FFF2-40B4-BE49-F238E27FC236}">
                <a16:creationId xmlns:a16="http://schemas.microsoft.com/office/drawing/2014/main" id="{E41D556C-036B-4816-BB42-08AD4EB287FB}"/>
              </a:ext>
            </a:extLst>
          </p:cNvPr>
          <p:cNvSpPr>
            <a:spLocks noGrp="1"/>
          </p:cNvSpPr>
          <p:nvPr>
            <p:ph type="subTitle" idx="1"/>
          </p:nvPr>
        </p:nvSpPr>
        <p:spPr>
          <a:xfrm>
            <a:off x="858129" y="3602038"/>
            <a:ext cx="6441273" cy="1655762"/>
          </a:xfrm>
        </p:spPr>
        <p:txBody>
          <a:bodyPr>
            <a:noAutofit/>
          </a:bodyPr>
          <a:lstStyle/>
          <a:p>
            <a:pPr algn="l"/>
            <a:r>
              <a:rPr lang="hu-HU" sz="3200" kern="0" dirty="0">
                <a:effectLst/>
                <a:latin typeface="Calibri" panose="020F0502020204030204" pitchFamily="34" charset="0"/>
                <a:ea typeface="Times New Roman" panose="02020603050405020304" pitchFamily="18" charset="0"/>
              </a:rPr>
              <a:t>Bibliai szerepjáték Luther leveleiben: </a:t>
            </a:r>
            <a:r>
              <a:rPr lang="hu-HU" sz="3200" kern="0" dirty="0" err="1">
                <a:effectLst/>
                <a:latin typeface="Calibri" panose="020F0502020204030204" pitchFamily="34" charset="0"/>
                <a:ea typeface="Times New Roman" panose="02020603050405020304" pitchFamily="18" charset="0"/>
              </a:rPr>
              <a:t>Jákób</a:t>
            </a:r>
            <a:r>
              <a:rPr lang="hu-HU" sz="3200" kern="0" dirty="0">
                <a:effectLst/>
                <a:latin typeface="Calibri" panose="020F0502020204030204" pitchFamily="34" charset="0"/>
                <a:ea typeface="Times New Roman" panose="02020603050405020304" pitchFamily="18" charset="0"/>
              </a:rPr>
              <a:t> – József, az ács – Pál apostol</a:t>
            </a:r>
            <a:endParaRPr lang="hu-HU" sz="3200" dirty="0"/>
          </a:p>
        </p:txBody>
      </p:sp>
      <p:pic>
        <p:nvPicPr>
          <p:cNvPr id="6" name="Kép 5">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7" name="Kép 6" descr="A képen szöveg látható&#10;&#10;Automatikusan generált leírás">
            <a:extLst>
              <a:ext uri="{FF2B5EF4-FFF2-40B4-BE49-F238E27FC236}">
                <a16:creationId xmlns:a16="http://schemas.microsoft.com/office/drawing/2014/main" id="{7BFB9B4C-ACA7-4F69-82EC-F2A74BC09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402" y="0"/>
            <a:ext cx="4892598" cy="6858000"/>
          </a:xfrm>
          <a:prstGeom prst="rect">
            <a:avLst/>
          </a:prstGeom>
        </p:spPr>
      </p:pic>
    </p:spTree>
    <p:extLst>
      <p:ext uri="{BB962C8B-B14F-4D97-AF65-F5344CB8AC3E}">
        <p14:creationId xmlns:p14="http://schemas.microsoft.com/office/powerpoint/2010/main" val="412409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4A23FB0-E5A9-5B3E-EB33-DE1B55A7485D}"/>
              </a:ext>
            </a:extLst>
          </p:cNvPr>
          <p:cNvSpPr>
            <a:spLocks noGrp="1"/>
          </p:cNvSpPr>
          <p:nvPr>
            <p:ph type="title"/>
          </p:nvPr>
        </p:nvSpPr>
        <p:spPr>
          <a:xfrm>
            <a:off x="1920240" y="365125"/>
            <a:ext cx="6175008" cy="1325563"/>
          </a:xfrm>
        </p:spPr>
        <p:txBody>
          <a:bodyPr/>
          <a:lstStyle/>
          <a:p>
            <a:r>
              <a:rPr lang="hu-HU" dirty="0"/>
              <a:t>A </a:t>
            </a:r>
            <a:r>
              <a:rPr lang="hu-HU" dirty="0" err="1"/>
              <a:t>Schmalkaldeni</a:t>
            </a:r>
            <a:r>
              <a:rPr lang="hu-HU" dirty="0"/>
              <a:t> cikkek</a:t>
            </a:r>
          </a:p>
        </p:txBody>
      </p:sp>
      <p:sp>
        <p:nvSpPr>
          <p:cNvPr id="3" name="Tartalom helye 2">
            <a:extLst>
              <a:ext uri="{FF2B5EF4-FFF2-40B4-BE49-F238E27FC236}">
                <a16:creationId xmlns:a16="http://schemas.microsoft.com/office/drawing/2014/main" id="{FAC0C897-E9C5-B784-8A35-84550CE3411C}"/>
              </a:ext>
            </a:extLst>
          </p:cNvPr>
          <p:cNvSpPr>
            <a:spLocks noGrp="1"/>
          </p:cNvSpPr>
          <p:nvPr>
            <p:ph idx="1"/>
          </p:nvPr>
        </p:nvSpPr>
        <p:spPr>
          <a:xfrm>
            <a:off x="1544320" y="1825625"/>
            <a:ext cx="6550928" cy="4351338"/>
          </a:xfrm>
        </p:spPr>
        <p:txBody>
          <a:bodyPr/>
          <a:lstStyle/>
          <a:p>
            <a:r>
              <a:rPr lang="hu-HU" dirty="0"/>
              <a:t>Luther készít egy tervezetet, sokan aláírják, de a </a:t>
            </a:r>
            <a:r>
              <a:rPr lang="hu-HU" dirty="0" err="1"/>
              <a:t>Sch</a:t>
            </a:r>
            <a:r>
              <a:rPr lang="hu-HU" dirty="0"/>
              <a:t>. Szövetség végül nem fogadja el (</a:t>
            </a:r>
            <a:r>
              <a:rPr lang="hu-HU" dirty="0" err="1"/>
              <a:t>Melanchthon</a:t>
            </a:r>
            <a:r>
              <a:rPr lang="hu-HU" dirty="0"/>
              <a:t> is különvéleményt fogalmaz meg) LVM 7: 596-598</a:t>
            </a:r>
          </a:p>
          <a:p>
            <a:r>
              <a:rPr lang="hu-HU" dirty="0"/>
              <a:t>A</a:t>
            </a:r>
            <a:r>
              <a:rPr lang="hu-HU" sz="2800" dirty="0"/>
              <a:t>z irat részletes keletkezéstörténete Reuss Andrásnál olvasható: KKHI 4</a:t>
            </a:r>
            <a:endParaRPr lang="hu-HU" dirty="0"/>
          </a:p>
        </p:txBody>
      </p:sp>
      <p:pic>
        <p:nvPicPr>
          <p:cNvPr id="9" name="Kép 8" descr="A képen szöveg, kézírás, levél, papír látható&#10;&#10;Automatikusan generált leírás">
            <a:extLst>
              <a:ext uri="{FF2B5EF4-FFF2-40B4-BE49-F238E27FC236}">
                <a16:creationId xmlns:a16="http://schemas.microsoft.com/office/drawing/2014/main" id="{DDD4F679-0C31-8D0F-0B20-B2A8D3DED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247" y="0"/>
            <a:ext cx="4096753" cy="6858000"/>
          </a:xfrm>
          <a:prstGeom prst="rect">
            <a:avLst/>
          </a:prstGeom>
        </p:spPr>
      </p:pic>
      <p:pic>
        <p:nvPicPr>
          <p:cNvPr id="10" name="Kép 9">
            <a:extLst>
              <a:ext uri="{FF2B5EF4-FFF2-40B4-BE49-F238E27FC236}">
                <a16:creationId xmlns:a16="http://schemas.microsoft.com/office/drawing/2014/main" id="{5F916A16-E870-8AB3-331A-BA9A916F6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421284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A </a:t>
            </a:r>
            <a:r>
              <a:rPr lang="hu-HU" dirty="0" err="1"/>
              <a:t>schmalkaldeni</a:t>
            </a:r>
            <a:r>
              <a:rPr lang="hu-HU" dirty="0"/>
              <a:t> betegség (1537)</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527645"/>
            <a:ext cx="10515600" cy="4351338"/>
          </a:xfrm>
        </p:spPr>
        <p:txBody>
          <a:bodyPr>
            <a:normAutofit/>
          </a:bodyPr>
          <a:lstStyle/>
          <a:p>
            <a:r>
              <a:rPr lang="hu-HU" sz="2400" kern="50" dirty="0">
                <a:effectLst/>
                <a:ea typeface="Droid Sans Fallback"/>
                <a:cs typeface="FreeSans"/>
              </a:rPr>
              <a:t>„A legsúlyosabb életveszélyben volt Luther 1537 feb­ruárjában </a:t>
            </a:r>
            <a:r>
              <a:rPr lang="hu-HU" sz="2400" kern="50" dirty="0" err="1">
                <a:effectLst/>
                <a:ea typeface="Droid Sans Fallback"/>
                <a:cs typeface="FreeSans"/>
              </a:rPr>
              <a:t>Schmalkaldenben</a:t>
            </a:r>
            <a:r>
              <a:rPr lang="hu-HU" sz="2400" kern="50" dirty="0">
                <a:effectLst/>
                <a:ea typeface="Droid Sans Fallback"/>
                <a:cs typeface="FreeSans"/>
              </a:rPr>
              <a:t>, ahol vesekövek miatt betegen feküdt. </a:t>
            </a:r>
            <a:r>
              <a:rPr lang="hu-HU" sz="2400" kern="50">
                <a:effectLst/>
                <a:ea typeface="Droid Sans Fallback"/>
                <a:cs typeface="FreeSans"/>
              </a:rPr>
              <a:t>[…] Ezért </a:t>
            </a:r>
            <a:r>
              <a:rPr lang="hu-HU" sz="2400" kern="50" dirty="0">
                <a:effectLst/>
                <a:ea typeface="Droid Sans Fallback"/>
                <a:cs typeface="FreeSans"/>
              </a:rPr>
              <a:t>fokhagymás lócitromot adtak neki inni. Mire így szólt: Vissza ne </a:t>
            </a:r>
            <a:r>
              <a:rPr lang="hu-HU" sz="2400" kern="50" dirty="0" err="1">
                <a:effectLst/>
                <a:ea typeface="Droid Sans Fallback"/>
                <a:cs typeface="FreeSans"/>
              </a:rPr>
              <a:t>gyertek</a:t>
            </a:r>
            <a:r>
              <a:rPr lang="hu-HU" sz="2400" kern="50" dirty="0">
                <a:effectLst/>
                <a:ea typeface="Droid Sans Fallback"/>
                <a:cs typeface="FreeSans"/>
              </a:rPr>
              <a:t> többé! Inkább a halál!” </a:t>
            </a:r>
            <a:r>
              <a:rPr lang="hu-HU" sz="2400" dirty="0"/>
              <a:t>LVM 8: 599 (5368. sz.)</a:t>
            </a:r>
          </a:p>
          <a:p>
            <a:r>
              <a:rPr lang="hu-HU" sz="2400" dirty="0">
                <a:effectLst/>
                <a:ea typeface="Times New Roman" panose="02020603050405020304" pitchFamily="18" charset="0"/>
              </a:rPr>
              <a:t>„Amikor kocsiba szállt, keresztet vetett és így szólt az ott állókhoz: – Töltsön el benneteket az Úr áldásával és a pápa elleni gyűlölettel!” </a:t>
            </a:r>
            <a:r>
              <a:rPr lang="hu-HU" sz="2400" dirty="0"/>
              <a:t>LVM 8: 386 (3543a</a:t>
            </a:r>
            <a:r>
              <a:rPr lang="hu-HU" sz="2400" dirty="0">
                <a:effectLst/>
                <a:ea typeface="Times New Roman" panose="02020603050405020304" pitchFamily="18" charset="0"/>
              </a:rPr>
              <a:t> sz.) </a:t>
            </a:r>
            <a:endParaRPr lang="hu-HU" sz="2400" dirty="0"/>
          </a:p>
          <a:p>
            <a:r>
              <a:rPr lang="hu-HU" sz="2400" dirty="0"/>
              <a:t>Az első végrendelet (1537 februárja): „</a:t>
            </a:r>
            <a:r>
              <a:rPr lang="hu-HU" sz="2400" dirty="0">
                <a:effectLst/>
                <a:ea typeface="Times New Roman" panose="02020603050405020304" pitchFamily="18" charset="0"/>
              </a:rPr>
              <a:t>helyesen tettem, hogy Isten igéjével megostromoltam a pápaságot, mert ez Isten, Krisztus és az evangélium káromlása etc.”</a:t>
            </a:r>
            <a:r>
              <a:rPr lang="hu-HU" sz="2400" dirty="0"/>
              <a:t> LVM 7: 603-604 (3141. sz.)</a:t>
            </a:r>
          </a:p>
          <a:p>
            <a:r>
              <a:rPr lang="hu-HU" sz="2400" kern="50" dirty="0">
                <a:effectLst/>
                <a:ea typeface="Droid Sans Fallback"/>
                <a:cs typeface="FreeSans"/>
              </a:rPr>
              <a:t>„De mikor </a:t>
            </a:r>
            <a:r>
              <a:rPr lang="hu-HU" sz="2400" kern="50" dirty="0" err="1">
                <a:effectLst/>
                <a:ea typeface="Droid Sans Fallback"/>
                <a:cs typeface="FreeSans"/>
              </a:rPr>
              <a:t>Tambachnál</a:t>
            </a:r>
            <a:r>
              <a:rPr lang="hu-HU" sz="2400" kern="50" dirty="0">
                <a:effectLst/>
                <a:ea typeface="Droid Sans Fallback"/>
                <a:cs typeface="FreeSans"/>
              </a:rPr>
              <a:t> megszálltam, mely máig kedvenc helyem, megszabadultam sok kő­től…” </a:t>
            </a:r>
            <a:r>
              <a:rPr lang="hu-HU" sz="2400" dirty="0"/>
              <a:t>LVM 8: 600 (5368. sz.)</a:t>
            </a:r>
          </a:p>
          <a:p>
            <a:endParaRPr lang="hu-HU" sz="2400" kern="50" dirty="0">
              <a:effectLst/>
              <a:ea typeface="Droid Sans Fallback"/>
              <a:cs typeface="FreeSans"/>
            </a:endParaRPr>
          </a:p>
          <a:p>
            <a:endParaRPr lang="hu-HU" sz="2400" dirty="0"/>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2515941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69CB78-DF5B-18A6-3ED5-11B6DADA84D2}"/>
              </a:ext>
            </a:extLst>
          </p:cNvPr>
          <p:cNvSpPr>
            <a:spLocks noGrp="1"/>
          </p:cNvSpPr>
          <p:nvPr>
            <p:ph type="title"/>
          </p:nvPr>
        </p:nvSpPr>
        <p:spPr/>
        <p:txBody>
          <a:bodyPr/>
          <a:lstStyle/>
          <a:p>
            <a:r>
              <a:rPr lang="hu-HU" dirty="0" err="1"/>
              <a:t>Tambach</a:t>
            </a:r>
            <a:r>
              <a:rPr lang="hu-HU" dirty="0"/>
              <a:t>, 1537. febr. 27.</a:t>
            </a:r>
          </a:p>
        </p:txBody>
      </p:sp>
      <p:sp>
        <p:nvSpPr>
          <p:cNvPr id="3" name="Tartalom helye 2">
            <a:extLst>
              <a:ext uri="{FF2B5EF4-FFF2-40B4-BE49-F238E27FC236}">
                <a16:creationId xmlns:a16="http://schemas.microsoft.com/office/drawing/2014/main" id="{4EF9A6C9-0159-67BF-FF91-1CAE5B3519D2}"/>
              </a:ext>
            </a:extLst>
          </p:cNvPr>
          <p:cNvSpPr>
            <a:spLocks noGrp="1"/>
          </p:cNvSpPr>
          <p:nvPr>
            <p:ph idx="1"/>
          </p:nvPr>
        </p:nvSpPr>
        <p:spPr>
          <a:xfrm>
            <a:off x="838200" y="1690688"/>
            <a:ext cx="6407736" cy="4351338"/>
          </a:xfrm>
        </p:spPr>
        <p:txBody>
          <a:bodyPr>
            <a:normAutofit/>
          </a:bodyPr>
          <a:lstStyle/>
          <a:p>
            <a:r>
              <a:rPr lang="hu-HU" sz="2400" dirty="0">
                <a:effectLst/>
                <a:ea typeface="Times New Roman" panose="02020603050405020304" pitchFamily="18" charset="0"/>
              </a:rPr>
              <a:t>„Áldott az Isten, a mi Urunk Jézus Krisztus Atyja [</a:t>
            </a:r>
            <a:r>
              <a:rPr lang="hu-HU" sz="2400" dirty="0" err="1">
                <a:effectLst/>
                <a:ea typeface="Times New Roman" panose="02020603050405020304" pitchFamily="18" charset="0"/>
              </a:rPr>
              <a:t>Ef</a:t>
            </a:r>
            <a:r>
              <a:rPr lang="hu-HU" sz="2400" dirty="0">
                <a:effectLst/>
                <a:ea typeface="Times New Roman" panose="02020603050405020304" pitchFamily="18" charset="0"/>
              </a:rPr>
              <a:t> 1,3], az irgalom Atyja és minden vigasztalásé [2Kor 1,3], kedves </a:t>
            </a:r>
            <a:r>
              <a:rPr lang="hu-HU" sz="2400" dirty="0" err="1">
                <a:effectLst/>
                <a:ea typeface="Times New Roman" panose="02020603050405020304" pitchFamily="18" charset="0"/>
              </a:rPr>
              <a:t>Philippusom</a:t>
            </a:r>
            <a:r>
              <a:rPr lang="hu-HU" sz="2400" dirty="0">
                <a:effectLst/>
                <a:ea typeface="Times New Roman" panose="02020603050405020304" pitchFamily="18" charset="0"/>
              </a:rPr>
              <a:t>, aki ma éjjel két órakor imáitokon és könnyeiteken megkönyörülve </a:t>
            </a:r>
            <a:r>
              <a:rPr lang="hu-HU" sz="2400" dirty="0" err="1">
                <a:effectLst/>
                <a:ea typeface="Times New Roman" panose="02020603050405020304" pitchFamily="18" charset="0"/>
              </a:rPr>
              <a:t>húgyvezetékemet</a:t>
            </a:r>
            <a:r>
              <a:rPr lang="hu-HU" sz="2400" dirty="0">
                <a:effectLst/>
                <a:ea typeface="Times New Roman" panose="02020603050405020304" pitchFamily="18" charset="0"/>
              </a:rPr>
              <a:t> és húgyhólyagomat megnyitotta, elég váratlanul. […] Adjatok hálát velem együtt minden jó adomány és tökéletes ajándék Atyjának (</a:t>
            </a:r>
            <a:r>
              <a:rPr lang="hu-HU" sz="2400" dirty="0" err="1">
                <a:effectLst/>
                <a:ea typeface="Times New Roman" panose="02020603050405020304" pitchFamily="18" charset="0"/>
              </a:rPr>
              <a:t>Jk</a:t>
            </a:r>
            <a:r>
              <a:rPr lang="hu-HU" sz="2400" dirty="0">
                <a:effectLst/>
                <a:ea typeface="Times New Roman" panose="02020603050405020304" pitchFamily="18" charset="0"/>
              </a:rPr>
              <a:t> 1,17) és imádkozzatok, hogy a Jóisten vigye véghez művét, és ezen a példán tanuljunk meg fohászkodni s a mennyből remélni a segítséget.” LVM 7: 601</a:t>
            </a:r>
            <a:r>
              <a:rPr lang="hu-HU" sz="2400" dirty="0">
                <a:effectLst/>
              </a:rPr>
              <a:t> </a:t>
            </a:r>
            <a:r>
              <a:rPr lang="hu-HU" sz="2400" dirty="0"/>
              <a:t>(3139. sz.)</a:t>
            </a:r>
          </a:p>
          <a:p>
            <a:endParaRPr lang="hu-HU" sz="2400" dirty="0"/>
          </a:p>
        </p:txBody>
      </p:sp>
      <p:pic>
        <p:nvPicPr>
          <p:cNvPr id="5" name="Kép 4" descr="A képen épület, ablak, kültéri, ajtó látható&#10;&#10;Automatikusan generált leírás">
            <a:extLst>
              <a:ext uri="{FF2B5EF4-FFF2-40B4-BE49-F238E27FC236}">
                <a16:creationId xmlns:a16="http://schemas.microsoft.com/office/drawing/2014/main" id="{E1F2DD56-FAD6-EB10-53DA-91BEC93CC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936" y="0"/>
            <a:ext cx="4946063" cy="3294799"/>
          </a:xfrm>
          <a:prstGeom prst="rect">
            <a:avLst/>
          </a:prstGeom>
        </p:spPr>
      </p:pic>
      <p:pic>
        <p:nvPicPr>
          <p:cNvPr id="7" name="Kép 6" descr="A képen kültéri, növény, kőszikla, mészkő látható&#10;&#10;Automatikusan generált leírás">
            <a:extLst>
              <a:ext uri="{FF2B5EF4-FFF2-40B4-BE49-F238E27FC236}">
                <a16:creationId xmlns:a16="http://schemas.microsoft.com/office/drawing/2014/main" id="{709FA2A4-A955-A044-232A-A34EC1AAD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936" y="3529509"/>
            <a:ext cx="4946064" cy="3297376"/>
          </a:xfrm>
          <a:prstGeom prst="rect">
            <a:avLst/>
          </a:prstGeom>
        </p:spPr>
      </p:pic>
      <p:pic>
        <p:nvPicPr>
          <p:cNvPr id="8" name="Kép 7">
            <a:extLst>
              <a:ext uri="{FF2B5EF4-FFF2-40B4-BE49-F238E27FC236}">
                <a16:creationId xmlns:a16="http://schemas.microsoft.com/office/drawing/2014/main" id="{7D47AF97-4ABA-DCBF-BC33-91885B7FB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984685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Luther levele feleségéhez (1537. február 27.)</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690688"/>
            <a:ext cx="10515600" cy="4351338"/>
          </a:xfrm>
        </p:spPr>
        <p:txBody>
          <a:bodyPr>
            <a:normAutofit lnSpcReduction="10000"/>
          </a:bodyPr>
          <a:lstStyle/>
          <a:p>
            <a:pPr marL="0" indent="0">
              <a:buNone/>
            </a:pPr>
            <a:r>
              <a:rPr lang="hu-HU" sz="2600" dirty="0">
                <a:effectLst/>
                <a:ea typeface="Times New Roman" panose="02020603050405020304" pitchFamily="18" charset="0"/>
              </a:rPr>
              <a:t>„Mert én magam tegnap </a:t>
            </a:r>
            <a:r>
              <a:rPr lang="hu-HU" sz="2600" dirty="0" err="1">
                <a:effectLst/>
                <a:ea typeface="Times New Roman" panose="02020603050405020304" pitchFamily="18" charset="0"/>
              </a:rPr>
              <a:t>indulván</a:t>
            </a:r>
            <a:r>
              <a:rPr lang="hu-HU" sz="2600" dirty="0">
                <a:effectLst/>
                <a:ea typeface="Times New Roman" panose="02020603050405020304" pitchFamily="18" charset="0"/>
              </a:rPr>
              <a:t> </a:t>
            </a:r>
            <a:r>
              <a:rPr lang="hu-HU" sz="2600" dirty="0" err="1">
                <a:effectLst/>
                <a:ea typeface="Times New Roman" panose="02020603050405020304" pitchFamily="18" charset="0"/>
              </a:rPr>
              <a:t>Schmalkaldenből</a:t>
            </a:r>
            <a:r>
              <a:rPr lang="hu-HU" sz="2600" dirty="0">
                <a:effectLst/>
                <a:ea typeface="Times New Roman" panose="02020603050405020304" pitchFamily="18" charset="0"/>
              </a:rPr>
              <a:t> az én kegyelmes uram kocsiján jöttem el. Ennek az az oka, hogy három napig sem voltam itt egészséges, s az első vasárnaptól kezdve ma éjjelig egyetlen csöpp vizelet sem jött belőlem, messze került a nyugalom és az álom, sem étel, sem ital nem maradt meg bennem. Summa, halott voltam, téged gyermekeinkkel együtt Isten és az én kegyelmes uram oltalmába ajánlottalak, mintha ebben a halandó világban többé már nem látnálak viszont benneteket. Igen szántalak titeket, de magamat már eljegyeztem a sírral. Mégis olyan határozottan fohászkodtak értem Istenhez, hogy a sok emberi könnyhullatás elérte, hogy Isten ma éjjel megnyitotta hólyagomat és két óra leforgása alatt legalább egy vedernyi lé távozott belőlem, s most úgy érzem, újjászülettem.” </a:t>
            </a:r>
          </a:p>
          <a:p>
            <a:pPr marL="0" indent="0">
              <a:buNone/>
            </a:pPr>
            <a:r>
              <a:rPr lang="hu-HU" sz="2600" dirty="0">
                <a:effectLst/>
                <a:ea typeface="Times New Roman" panose="02020603050405020304" pitchFamily="18" charset="0"/>
              </a:rPr>
              <a:t>LVM 7: 602</a:t>
            </a:r>
            <a:r>
              <a:rPr lang="hu-HU" sz="2600" dirty="0">
                <a:effectLst/>
              </a:rPr>
              <a:t> </a:t>
            </a:r>
            <a:r>
              <a:rPr lang="hu-HU" sz="2600" dirty="0"/>
              <a:t>(3140. sz.)</a:t>
            </a:r>
            <a:endParaRPr lang="hu-HU" sz="2600" dirty="0">
              <a:effectLst/>
              <a:ea typeface="Times New Roman" panose="02020603050405020304" pitchFamily="18" charset="0"/>
            </a:endParaRPr>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1714980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A322A1D-D8AD-4912-9415-9886D5F31B2D}"/>
              </a:ext>
            </a:extLst>
          </p:cNvPr>
          <p:cNvSpPr>
            <a:spLocks noGrp="1"/>
          </p:cNvSpPr>
          <p:nvPr>
            <p:ph type="title"/>
          </p:nvPr>
        </p:nvSpPr>
        <p:spPr/>
        <p:txBody>
          <a:bodyPr/>
          <a:lstStyle/>
          <a:p>
            <a:pPr algn="ctr"/>
            <a:r>
              <a:rPr lang="hu-HU" dirty="0"/>
              <a:t>Köszönöm a figyelmet!</a:t>
            </a:r>
          </a:p>
        </p:txBody>
      </p:sp>
      <p:pic>
        <p:nvPicPr>
          <p:cNvPr id="5" name="Tartalom helye 4">
            <a:extLst>
              <a:ext uri="{FF2B5EF4-FFF2-40B4-BE49-F238E27FC236}">
                <a16:creationId xmlns:a16="http://schemas.microsoft.com/office/drawing/2014/main" id="{4943CD09-74DD-42D0-ADBC-0462AF46FE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435" y="1825624"/>
            <a:ext cx="8022901" cy="5032376"/>
          </a:xfrm>
        </p:spPr>
      </p:pic>
    </p:spTree>
    <p:extLst>
      <p:ext uri="{BB962C8B-B14F-4D97-AF65-F5344CB8AC3E}">
        <p14:creationId xmlns:p14="http://schemas.microsoft.com/office/powerpoint/2010/main" val="4187497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F5AF1BB-B2E5-49F9-3974-24613A522CAD}"/>
              </a:ext>
            </a:extLst>
          </p:cNvPr>
          <p:cNvSpPr>
            <a:spLocks noGrp="1"/>
          </p:cNvSpPr>
          <p:nvPr>
            <p:ph type="title"/>
          </p:nvPr>
        </p:nvSpPr>
        <p:spPr/>
        <p:txBody>
          <a:bodyPr/>
          <a:lstStyle/>
          <a:p>
            <a:r>
              <a:rPr lang="hu-HU" dirty="0"/>
              <a:t>I. Pál apostol – és Karl Marx</a:t>
            </a:r>
          </a:p>
        </p:txBody>
      </p:sp>
      <p:sp>
        <p:nvSpPr>
          <p:cNvPr id="3" name="Tartalom helye 2">
            <a:extLst>
              <a:ext uri="{FF2B5EF4-FFF2-40B4-BE49-F238E27FC236}">
                <a16:creationId xmlns:a16="http://schemas.microsoft.com/office/drawing/2014/main" id="{311FCB08-82B2-A841-56F4-6DE8E56FB7B9}"/>
              </a:ext>
            </a:extLst>
          </p:cNvPr>
          <p:cNvSpPr>
            <a:spLocks noGrp="1"/>
          </p:cNvSpPr>
          <p:nvPr>
            <p:ph idx="1"/>
          </p:nvPr>
        </p:nvSpPr>
        <p:spPr>
          <a:xfrm>
            <a:off x="838200" y="1825625"/>
            <a:ext cx="6741160" cy="4351338"/>
          </a:xfrm>
        </p:spPr>
        <p:txBody>
          <a:bodyPr>
            <a:normAutofit/>
          </a:bodyPr>
          <a:lstStyle/>
          <a:p>
            <a:pPr marL="0" indent="0">
              <a:buNone/>
            </a:pPr>
            <a:r>
              <a:rPr lang="hu-HU" kern="0" dirty="0">
                <a:effectLst/>
                <a:latin typeface="Calibri" panose="020F0502020204030204" pitchFamily="34" charset="0"/>
                <a:ea typeface="Calibri" panose="020F0502020204030204" pitchFamily="34" charset="0"/>
              </a:rPr>
              <a:t>„A forradalmi válságnak épp az ilyen korszakaiban a múlt szellemeit idézik fel és állítják aggodalmukban szolgálatukba, kölcsönveszik neveiket, harci </a:t>
            </a:r>
            <a:r>
              <a:rPr lang="hu-HU" kern="0" dirty="0" err="1">
                <a:effectLst/>
                <a:latin typeface="Calibri" panose="020F0502020204030204" pitchFamily="34" charset="0"/>
                <a:ea typeface="Calibri" panose="020F0502020204030204" pitchFamily="34" charset="0"/>
              </a:rPr>
              <a:t>jelszavaikat</a:t>
            </a:r>
            <a:r>
              <a:rPr lang="hu-HU" kern="0" dirty="0">
                <a:effectLst/>
                <a:latin typeface="Calibri" panose="020F0502020204030204" pitchFamily="34" charset="0"/>
                <a:ea typeface="Calibri" panose="020F0502020204030204" pitchFamily="34" charset="0"/>
              </a:rPr>
              <a:t>, jelmezeiket, hogy ebben a hagyománytól megszentelt álruhában s ezen a kölcsönzött nyelven játsszák el a világtörténelem új jelenetét. </a:t>
            </a:r>
            <a:r>
              <a:rPr lang="hu-HU" kern="0" dirty="0">
                <a:effectLst/>
                <a:highlight>
                  <a:srgbClr val="FFFF00"/>
                </a:highlight>
                <a:latin typeface="Calibri" panose="020F0502020204030204" pitchFamily="34" charset="0"/>
                <a:ea typeface="Calibri" panose="020F0502020204030204" pitchFamily="34" charset="0"/>
              </a:rPr>
              <a:t>Így Luther Pál apostol jelmezét öltötte fel.</a:t>
            </a:r>
            <a:r>
              <a:rPr lang="hu-HU" kern="0" dirty="0">
                <a:effectLst/>
                <a:latin typeface="Calibri" panose="020F0502020204030204" pitchFamily="34" charset="0"/>
                <a:ea typeface="Calibri" panose="020F0502020204030204" pitchFamily="34" charset="0"/>
              </a:rPr>
              <a:t>” Karl Marx: </a:t>
            </a:r>
            <a:r>
              <a:rPr lang="fr-FR" b="0" i="1" u="none" strike="noStrike" baseline="0" dirty="0">
                <a:latin typeface="Times New Roman" panose="02020603050405020304" pitchFamily="18" charset="0"/>
              </a:rPr>
              <a:t>Louis Bonaparte Brumaire tizennyolcadik</a:t>
            </a:r>
            <a:r>
              <a:rPr lang="hu-HU" b="0" i="1" u="none" strike="noStrike" baseline="0" dirty="0">
                <a:latin typeface="Times New Roman" panose="02020603050405020304" pitchFamily="18" charset="0"/>
              </a:rPr>
              <a:t>áj</a:t>
            </a:r>
            <a:r>
              <a:rPr lang="fr-FR" b="0" i="1" u="none" strike="noStrike" baseline="0" dirty="0">
                <a:latin typeface="Times New Roman" panose="02020603050405020304" pitchFamily="18" charset="0"/>
              </a:rPr>
              <a:t>a</a:t>
            </a:r>
            <a:r>
              <a:rPr lang="hu-HU" b="0" i="1" u="none" strike="noStrike" baseline="0" dirty="0">
                <a:latin typeface="Times New Roman" panose="02020603050405020304" pitchFamily="18" charset="0"/>
              </a:rPr>
              <a:t> </a:t>
            </a:r>
            <a:r>
              <a:rPr lang="hu-HU" b="0" u="none" strike="noStrike" baseline="0" dirty="0">
                <a:latin typeface="Times New Roman" panose="02020603050405020304" pitchFamily="18" charset="0"/>
              </a:rPr>
              <a:t>(1851)</a:t>
            </a:r>
            <a:endParaRPr lang="hu-HU" dirty="0"/>
          </a:p>
        </p:txBody>
      </p:sp>
      <p:pic>
        <p:nvPicPr>
          <p:cNvPr id="4" name="Kép 3">
            <a:extLst>
              <a:ext uri="{FF2B5EF4-FFF2-40B4-BE49-F238E27FC236}">
                <a16:creationId xmlns:a16="http://schemas.microsoft.com/office/drawing/2014/main" id="{49015F62-9825-74E4-22B7-7E581FB20B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festmény, rajz, Képzőművészet, művészet látható&#10;&#10;Automatikusan generált leírás">
            <a:extLst>
              <a:ext uri="{FF2B5EF4-FFF2-40B4-BE49-F238E27FC236}">
                <a16:creationId xmlns:a16="http://schemas.microsoft.com/office/drawing/2014/main" id="{B7C79B9C-4CF0-787D-5E25-AFC6802DF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952" y="0"/>
            <a:ext cx="4897048" cy="5974080"/>
          </a:xfrm>
          <a:prstGeom prst="rect">
            <a:avLst/>
          </a:prstGeom>
        </p:spPr>
      </p:pic>
    </p:spTree>
    <p:extLst>
      <p:ext uri="{BB962C8B-B14F-4D97-AF65-F5344CB8AC3E}">
        <p14:creationId xmlns:p14="http://schemas.microsoft.com/office/powerpoint/2010/main" val="144668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7DCF1A-A51F-CDF1-0DBA-FA983C352608}"/>
              </a:ext>
            </a:extLst>
          </p:cNvPr>
          <p:cNvSpPr>
            <a:spLocks noGrp="1"/>
          </p:cNvSpPr>
          <p:nvPr>
            <p:ph type="title"/>
          </p:nvPr>
        </p:nvSpPr>
        <p:spPr/>
        <p:txBody>
          <a:bodyPr/>
          <a:lstStyle/>
          <a:p>
            <a:r>
              <a:rPr lang="hu-HU" dirty="0"/>
              <a:t>A levélműfaj megújítása</a:t>
            </a:r>
          </a:p>
        </p:txBody>
      </p:sp>
      <p:sp>
        <p:nvSpPr>
          <p:cNvPr id="3" name="Tartalom helye 2">
            <a:extLst>
              <a:ext uri="{FF2B5EF4-FFF2-40B4-BE49-F238E27FC236}">
                <a16:creationId xmlns:a16="http://schemas.microsoft.com/office/drawing/2014/main" id="{24AE4FAE-8385-DA43-09EF-574BE0F531C5}"/>
              </a:ext>
            </a:extLst>
          </p:cNvPr>
          <p:cNvSpPr>
            <a:spLocks noGrp="1"/>
          </p:cNvSpPr>
          <p:nvPr>
            <p:ph idx="1"/>
          </p:nvPr>
        </p:nvSpPr>
        <p:spPr>
          <a:xfrm>
            <a:off x="822980" y="1449705"/>
            <a:ext cx="5013959" cy="4351338"/>
          </a:xfrm>
        </p:spPr>
        <p:txBody>
          <a:bodyPr>
            <a:normAutofit lnSpcReduction="10000"/>
          </a:bodyPr>
          <a:lstStyle/>
          <a:p>
            <a:r>
              <a:rPr lang="hu-HU" dirty="0"/>
              <a:t>Új nyitó- és záróüdvözletek</a:t>
            </a:r>
          </a:p>
          <a:p>
            <a:r>
              <a:rPr lang="hu-HU" dirty="0"/>
              <a:t>Az antik formulák helyett biblikus és teológiai üzenetek (apostoli üdvözlet, „ezzel Istennek ajánlva”)</a:t>
            </a:r>
          </a:p>
          <a:p>
            <a:r>
              <a:rPr lang="hu-HU" dirty="0"/>
              <a:t>Az apostoli tekintélyre támaszkodva a fejedelmekkel „szemmagasságban” kommunikál</a:t>
            </a:r>
          </a:p>
          <a:p>
            <a:r>
              <a:rPr lang="hu-HU" dirty="0"/>
              <a:t>Mindenki követi ebben, kivéve </a:t>
            </a:r>
            <a:r>
              <a:rPr lang="hu-HU" dirty="0" err="1"/>
              <a:t>Melanchthont</a:t>
            </a:r>
            <a:endParaRPr lang="hu-HU" dirty="0"/>
          </a:p>
        </p:txBody>
      </p:sp>
      <p:pic>
        <p:nvPicPr>
          <p:cNvPr id="4" name="Kép 3">
            <a:extLst>
              <a:ext uri="{FF2B5EF4-FFF2-40B4-BE49-F238E27FC236}">
                <a16:creationId xmlns:a16="http://schemas.microsoft.com/office/drawing/2014/main" id="{925FF4EC-3477-5F3D-8182-B12A14A7F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kültéri, ég, fa, épület látható&#10;&#10;Automatikusan generált leírás">
            <a:extLst>
              <a:ext uri="{FF2B5EF4-FFF2-40B4-BE49-F238E27FC236}">
                <a16:creationId xmlns:a16="http://schemas.microsoft.com/office/drawing/2014/main" id="{312ED204-576C-4189-4A90-3B5D34F28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849" y="3241040"/>
            <a:ext cx="6430150" cy="3616959"/>
          </a:xfrm>
          <a:prstGeom prst="rect">
            <a:avLst/>
          </a:prstGeom>
        </p:spPr>
      </p:pic>
    </p:spTree>
    <p:extLst>
      <p:ext uri="{BB962C8B-B14F-4D97-AF65-F5344CB8AC3E}">
        <p14:creationId xmlns:p14="http://schemas.microsoft.com/office/powerpoint/2010/main" val="173144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48E3A3-750B-BE5B-569A-CEAA8D56B8F0}"/>
              </a:ext>
            </a:extLst>
          </p:cNvPr>
          <p:cNvSpPr>
            <a:spLocks noGrp="1"/>
          </p:cNvSpPr>
          <p:nvPr>
            <p:ph type="title"/>
          </p:nvPr>
        </p:nvSpPr>
        <p:spPr/>
        <p:txBody>
          <a:bodyPr/>
          <a:lstStyle/>
          <a:p>
            <a:r>
              <a:rPr lang="hu-HU" dirty="0"/>
              <a:t>Kegyelem és békesség!</a:t>
            </a:r>
          </a:p>
        </p:txBody>
      </p:sp>
      <p:sp>
        <p:nvSpPr>
          <p:cNvPr id="3" name="Tartalom helye 2">
            <a:extLst>
              <a:ext uri="{FF2B5EF4-FFF2-40B4-BE49-F238E27FC236}">
                <a16:creationId xmlns:a16="http://schemas.microsoft.com/office/drawing/2014/main" id="{5841D393-D59E-4805-2F2F-356CB8EF1FF5}"/>
              </a:ext>
            </a:extLst>
          </p:cNvPr>
          <p:cNvSpPr>
            <a:spLocks noGrp="1"/>
          </p:cNvSpPr>
          <p:nvPr>
            <p:ph idx="1"/>
          </p:nvPr>
        </p:nvSpPr>
        <p:spPr>
          <a:xfrm>
            <a:off x="838200" y="2519680"/>
            <a:ext cx="9453880" cy="3522346"/>
          </a:xfrm>
        </p:spPr>
        <p:txBody>
          <a:bodyPr>
            <a:normAutofit/>
          </a:bodyPr>
          <a:lstStyle/>
          <a:p>
            <a:pPr marL="0" indent="0">
              <a:buNone/>
            </a:pPr>
            <a:r>
              <a:rPr lang="hu-HU" sz="2400" dirty="0">
                <a:effectLst/>
                <a:ea typeface="Times New Roman" panose="02020603050405020304" pitchFamily="18" charset="0"/>
              </a:rPr>
              <a:t>„Az apostol világosan megkülönbözteti ezt a kegyelmet és békét minden más kegyelemtől és békétől, mert nem a császártól, a királyoktól és a fejedelmektől kér kegyelmet és békét a </a:t>
            </a:r>
            <a:r>
              <a:rPr lang="hu-HU" sz="2400" dirty="0" err="1">
                <a:effectLst/>
                <a:ea typeface="Times New Roman" panose="02020603050405020304" pitchFamily="18" charset="0"/>
              </a:rPr>
              <a:t>galaták</a:t>
            </a:r>
            <a:r>
              <a:rPr lang="hu-HU" sz="2400" dirty="0">
                <a:effectLst/>
                <a:ea typeface="Times New Roman" panose="02020603050405020304" pitchFamily="18" charset="0"/>
              </a:rPr>
              <a:t> számára, mert ezek többnyire üldözik az igazakat [...], nem is a világtól, hisz Krisztus szerint [</a:t>
            </a:r>
            <a:r>
              <a:rPr lang="hu-HU" sz="2400" dirty="0" err="1">
                <a:effectLst/>
                <a:ea typeface="Times New Roman" panose="02020603050405020304" pitchFamily="18" charset="0"/>
              </a:rPr>
              <a:t>Jn</a:t>
            </a:r>
            <a:r>
              <a:rPr lang="hu-HU" sz="2400" dirty="0">
                <a:effectLst/>
                <a:ea typeface="Times New Roman" panose="02020603050405020304" pitchFamily="18" charset="0"/>
              </a:rPr>
              <a:t> 16,33] a világon nyomorúságotok van, hanem Istentől, a mi Atyánktól etc., azaz isteni békét kíván nekik. Ezért mondja Krisztus [</a:t>
            </a:r>
            <a:r>
              <a:rPr lang="hu-HU" sz="2400" dirty="0" err="1">
                <a:effectLst/>
                <a:ea typeface="Times New Roman" panose="02020603050405020304" pitchFamily="18" charset="0"/>
              </a:rPr>
              <a:t>Jn</a:t>
            </a:r>
            <a:r>
              <a:rPr lang="hu-HU" sz="2400" dirty="0">
                <a:effectLst/>
                <a:ea typeface="Times New Roman" panose="02020603050405020304" pitchFamily="18" charset="0"/>
              </a:rPr>
              <a:t> 14,27]: Békességet hagyok nektek: az én békességemet adom nektek; de nem úgy adom nektek, ahogyan a világ adja.” WA 40 I: 72-75 (2. </a:t>
            </a:r>
            <a:r>
              <a:rPr lang="hu-HU" sz="2400" dirty="0" err="1">
                <a:effectLst/>
                <a:ea typeface="Times New Roman" panose="02020603050405020304" pitchFamily="18" charset="0"/>
              </a:rPr>
              <a:t>Galata</a:t>
            </a:r>
            <a:r>
              <a:rPr lang="hu-HU" sz="2400" dirty="0">
                <a:effectLst/>
                <a:ea typeface="Times New Roman" panose="02020603050405020304" pitchFamily="18" charset="0"/>
              </a:rPr>
              <a:t>-előadás, 1531)</a:t>
            </a:r>
            <a:endParaRPr lang="hu-HU" sz="2400" dirty="0"/>
          </a:p>
        </p:txBody>
      </p:sp>
      <p:pic>
        <p:nvPicPr>
          <p:cNvPr id="4" name="Kép 3">
            <a:extLst>
              <a:ext uri="{FF2B5EF4-FFF2-40B4-BE49-F238E27FC236}">
                <a16:creationId xmlns:a16="http://schemas.microsoft.com/office/drawing/2014/main" id="{40BEC7DE-E2A3-D972-2AB2-187A9CD4B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a:extLst>
              <a:ext uri="{FF2B5EF4-FFF2-40B4-BE49-F238E27FC236}">
                <a16:creationId xmlns:a16="http://schemas.microsoft.com/office/drawing/2014/main" id="{F2BA15A2-A36C-F5F7-3EF0-906876C85205}"/>
              </a:ext>
            </a:extLst>
          </p:cNvPr>
          <p:cNvPicPr>
            <a:picLocks noChangeAspect="1"/>
          </p:cNvPicPr>
          <p:nvPr/>
        </p:nvPicPr>
        <p:blipFill>
          <a:blip r:embed="rId3"/>
          <a:stretch>
            <a:fillRect/>
          </a:stretch>
        </p:blipFill>
        <p:spPr>
          <a:xfrm>
            <a:off x="7299598" y="0"/>
            <a:ext cx="4892402" cy="2438400"/>
          </a:xfrm>
          <a:prstGeom prst="rect">
            <a:avLst/>
          </a:prstGeom>
        </p:spPr>
      </p:pic>
    </p:spTree>
    <p:extLst>
      <p:ext uri="{BB962C8B-B14F-4D97-AF65-F5344CB8AC3E}">
        <p14:creationId xmlns:p14="http://schemas.microsoft.com/office/powerpoint/2010/main" val="3024126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C503F1-6498-739C-5F2A-E703B0ACA213}"/>
              </a:ext>
            </a:extLst>
          </p:cNvPr>
          <p:cNvSpPr>
            <a:spLocks noGrp="1"/>
          </p:cNvSpPr>
          <p:nvPr>
            <p:ph type="title"/>
          </p:nvPr>
        </p:nvSpPr>
        <p:spPr>
          <a:xfrm>
            <a:off x="838200" y="365125"/>
            <a:ext cx="6553200" cy="1325563"/>
          </a:xfrm>
        </p:spPr>
        <p:txBody>
          <a:bodyPr/>
          <a:lstStyle/>
          <a:p>
            <a:r>
              <a:rPr lang="hu-HU" dirty="0"/>
              <a:t>1521. április 28-án</a:t>
            </a:r>
          </a:p>
        </p:txBody>
      </p:sp>
      <p:sp>
        <p:nvSpPr>
          <p:cNvPr id="3" name="Tartalom helye 2">
            <a:extLst>
              <a:ext uri="{FF2B5EF4-FFF2-40B4-BE49-F238E27FC236}">
                <a16:creationId xmlns:a16="http://schemas.microsoft.com/office/drawing/2014/main" id="{42FA5054-02F8-0A68-F4A5-F120316D0949}"/>
              </a:ext>
            </a:extLst>
          </p:cNvPr>
          <p:cNvSpPr>
            <a:spLocks noGrp="1"/>
          </p:cNvSpPr>
          <p:nvPr>
            <p:ph idx="1"/>
          </p:nvPr>
        </p:nvSpPr>
        <p:spPr>
          <a:xfrm>
            <a:off x="838200" y="1825625"/>
            <a:ext cx="5552440" cy="4351338"/>
          </a:xfrm>
        </p:spPr>
        <p:txBody>
          <a:bodyPr>
            <a:normAutofit/>
          </a:bodyPr>
          <a:lstStyle/>
          <a:p>
            <a:pPr marL="0" indent="0">
              <a:spcAft>
                <a:spcPts val="600"/>
              </a:spcAft>
              <a:buNone/>
            </a:pPr>
            <a:r>
              <a:rPr lang="hu-HU" sz="2400" dirty="0">
                <a:effectLst/>
                <a:ea typeface="Times New Roman" panose="02020603050405020304" pitchFamily="18" charset="0"/>
              </a:rPr>
              <a:t>„A felséges és győzhetetlen V. Károlynak, választott római császárnak, Spanyolország, a két Szicília és Jeruzsálem etc. királyának, Ausztria főhercegének, Burgundia hercegének etc., az ő legkegyelmesebb urának.</a:t>
            </a:r>
          </a:p>
          <a:p>
            <a:pPr marL="0" indent="0">
              <a:spcAft>
                <a:spcPts val="600"/>
              </a:spcAft>
              <a:buNone/>
            </a:pPr>
            <a:r>
              <a:rPr lang="hu-HU" sz="2400" dirty="0">
                <a:effectLst/>
                <a:ea typeface="Times New Roman" panose="02020603050405020304" pitchFamily="18" charset="0"/>
              </a:rPr>
              <a:t>Jézus! </a:t>
            </a:r>
            <a:r>
              <a:rPr lang="hu-HU" sz="2400" dirty="0">
                <a:effectLst/>
                <a:ea typeface="Times New Roman" panose="02020603050405020304" pitchFamily="18" charset="0"/>
                <a:cs typeface="Times New Roman" panose="02020603050405020304" pitchFamily="18" charset="0"/>
              </a:rPr>
              <a:t>Kegyelem és békesség teljes alázatosságommal a mi Urunk, Jézus Krisztus által.”</a:t>
            </a:r>
          </a:p>
          <a:p>
            <a:pPr marL="0" indent="0">
              <a:buNone/>
            </a:pPr>
            <a:r>
              <a:rPr lang="hu-HU" sz="2400" dirty="0">
                <a:cs typeface="Times New Roman" panose="02020603050405020304" pitchFamily="18" charset="0"/>
              </a:rPr>
              <a:t>LVM 7: 229 (401. sz.)</a:t>
            </a:r>
            <a:endParaRPr lang="hu-HU" sz="2400" dirty="0"/>
          </a:p>
        </p:txBody>
      </p:sp>
      <p:pic>
        <p:nvPicPr>
          <p:cNvPr id="4" name="Kép 3" descr="A képen festmény, ember, rajz, Emberi arc látható&#10;&#10;Automatikusan generált leírás">
            <a:extLst>
              <a:ext uri="{FF2B5EF4-FFF2-40B4-BE49-F238E27FC236}">
                <a16:creationId xmlns:a16="http://schemas.microsoft.com/office/drawing/2014/main" id="{A0DDD720-4C12-82DB-5449-0B3D5FAA0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274" y="0"/>
            <a:ext cx="5810726" cy="5902960"/>
          </a:xfrm>
          <a:prstGeom prst="rect">
            <a:avLst/>
          </a:prstGeom>
        </p:spPr>
      </p:pic>
      <p:pic>
        <p:nvPicPr>
          <p:cNvPr id="5" name="Kép 4">
            <a:extLst>
              <a:ext uri="{FF2B5EF4-FFF2-40B4-BE49-F238E27FC236}">
                <a16:creationId xmlns:a16="http://schemas.microsoft.com/office/drawing/2014/main" id="{0415FED8-527B-6EA6-C6FE-00CBA35DE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143065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Wittenbergi zavargások 1521</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458373" y="2055813"/>
            <a:ext cx="10515600" cy="4351338"/>
          </a:xfrm>
        </p:spPr>
        <p:txBody>
          <a:bodyPr/>
          <a:lstStyle/>
          <a:p>
            <a:r>
              <a:rPr lang="hu-HU" dirty="0"/>
              <a:t>Andreas </a:t>
            </a:r>
            <a:r>
              <a:rPr lang="hu-HU" dirty="0" err="1"/>
              <a:t>Karlstadt</a:t>
            </a:r>
            <a:r>
              <a:rPr lang="hu-HU" dirty="0"/>
              <a:t> vezető szerepe</a:t>
            </a:r>
          </a:p>
          <a:p>
            <a:r>
              <a:rPr lang="hu-HU" dirty="0"/>
              <a:t>A diákság radikalizálódik</a:t>
            </a:r>
          </a:p>
          <a:p>
            <a:r>
              <a:rPr lang="hu-HU" dirty="0"/>
              <a:t>Luthert nyugtalanítják a hírek</a:t>
            </a:r>
          </a:p>
          <a:p>
            <a:r>
              <a:rPr lang="hu-HU" dirty="0"/>
              <a:t>December 5-én titokban hazaugrik, tárgyalás</a:t>
            </a:r>
          </a:p>
          <a:p>
            <a:pPr marL="0" indent="0">
              <a:buNone/>
            </a:pPr>
            <a:r>
              <a:rPr lang="hu-HU" dirty="0" err="1"/>
              <a:t>Spalatinnal</a:t>
            </a:r>
            <a:r>
              <a:rPr lang="hu-HU" dirty="0"/>
              <a:t>, </a:t>
            </a:r>
            <a:r>
              <a:rPr lang="hu-HU" dirty="0" err="1"/>
              <a:t>Amsdorffal</a:t>
            </a:r>
            <a:r>
              <a:rPr lang="hu-HU" dirty="0"/>
              <a:t>, </a:t>
            </a:r>
            <a:r>
              <a:rPr lang="hu-HU" dirty="0" err="1"/>
              <a:t>Melanchthonnal</a:t>
            </a:r>
            <a:endParaRPr lang="hu-HU" dirty="0"/>
          </a:p>
          <a:p>
            <a:r>
              <a:rPr lang="hu-HU" dirty="0"/>
              <a:t>Útközben Lipcsében felismerik</a:t>
            </a:r>
          </a:p>
          <a:p>
            <a:r>
              <a:rPr lang="hu-HU" dirty="0"/>
              <a:t>Csak ekkor merül föl a bibliafordítás ötlete</a:t>
            </a:r>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spTree>
    <p:extLst>
      <p:ext uri="{BB962C8B-B14F-4D97-AF65-F5344CB8AC3E}">
        <p14:creationId xmlns:p14="http://schemas.microsoft.com/office/powerpoint/2010/main" val="37843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0FCA77-949B-46DE-B414-63AED2DF4C4C}"/>
              </a:ext>
            </a:extLst>
          </p:cNvPr>
          <p:cNvSpPr>
            <a:spLocks noGrp="1"/>
          </p:cNvSpPr>
          <p:nvPr>
            <p:ph type="title"/>
          </p:nvPr>
        </p:nvSpPr>
        <p:spPr/>
        <p:txBody>
          <a:bodyPr/>
          <a:lstStyle/>
          <a:p>
            <a:r>
              <a:rPr lang="hu-HU" dirty="0"/>
              <a:t>Wittenbergi zavargások 1522</a:t>
            </a:r>
          </a:p>
        </p:txBody>
      </p:sp>
      <p:sp>
        <p:nvSpPr>
          <p:cNvPr id="3" name="Tartalom helye 2">
            <a:extLst>
              <a:ext uri="{FF2B5EF4-FFF2-40B4-BE49-F238E27FC236}">
                <a16:creationId xmlns:a16="http://schemas.microsoft.com/office/drawing/2014/main" id="{6871FF4B-9E61-4A99-8CC3-D7BB4AC6D812}"/>
              </a:ext>
            </a:extLst>
          </p:cNvPr>
          <p:cNvSpPr>
            <a:spLocks noGrp="1"/>
          </p:cNvSpPr>
          <p:nvPr>
            <p:ph idx="1"/>
          </p:nvPr>
        </p:nvSpPr>
        <p:spPr>
          <a:xfrm>
            <a:off x="838200" y="1690688"/>
            <a:ext cx="10515600" cy="4351338"/>
          </a:xfrm>
        </p:spPr>
        <p:txBody>
          <a:bodyPr/>
          <a:lstStyle/>
          <a:p>
            <a:r>
              <a:rPr lang="hu-HU" dirty="0"/>
              <a:t>Nagykarácsony ünnepe, két szín alatt</a:t>
            </a:r>
          </a:p>
          <a:p>
            <a:r>
              <a:rPr lang="hu-HU" dirty="0"/>
              <a:t>A „</a:t>
            </a:r>
            <a:r>
              <a:rPr lang="hu-HU" dirty="0" err="1"/>
              <a:t>zwickaui</a:t>
            </a:r>
            <a:r>
              <a:rPr lang="hu-HU" dirty="0"/>
              <a:t> próféták” érkezése</a:t>
            </a:r>
          </a:p>
          <a:p>
            <a:r>
              <a:rPr lang="hu-HU" dirty="0"/>
              <a:t>A városi tanács rendelete</a:t>
            </a:r>
          </a:p>
          <a:p>
            <a:r>
              <a:rPr lang="hu-HU" dirty="0" err="1"/>
              <a:t>Karlstadt</a:t>
            </a:r>
            <a:r>
              <a:rPr lang="hu-HU" dirty="0"/>
              <a:t> esküvője</a:t>
            </a:r>
          </a:p>
          <a:p>
            <a:r>
              <a:rPr lang="hu-HU" dirty="0"/>
              <a:t>A birodalom közbeavatkozna</a:t>
            </a:r>
          </a:p>
          <a:p>
            <a:r>
              <a:rPr lang="hu-HU" dirty="0"/>
              <a:t>A meisseni püspök közbeavatkozna</a:t>
            </a:r>
          </a:p>
          <a:p>
            <a:r>
              <a:rPr lang="hu-HU" dirty="0"/>
              <a:t>A város hazahívja Luthert</a:t>
            </a:r>
          </a:p>
        </p:txBody>
      </p:sp>
      <p:pic>
        <p:nvPicPr>
          <p:cNvPr id="4" name="Kép 3">
            <a:extLst>
              <a:ext uri="{FF2B5EF4-FFF2-40B4-BE49-F238E27FC236}">
                <a16:creationId xmlns:a16="http://schemas.microsoft.com/office/drawing/2014/main" id="{AA0FABCC-3372-4D23-822E-4F440CD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6" name="Kép 5" descr="A képen fénykép, állás, fű, nő látható&#10;&#10;Automatikusan generált leírás">
            <a:extLst>
              <a:ext uri="{FF2B5EF4-FFF2-40B4-BE49-F238E27FC236}">
                <a16:creationId xmlns:a16="http://schemas.microsoft.com/office/drawing/2014/main" id="{A9C8E95E-CB4B-4F8F-BE62-6ECDB1180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695" y="1434193"/>
            <a:ext cx="5397305" cy="5423807"/>
          </a:xfrm>
          <a:prstGeom prst="rect">
            <a:avLst/>
          </a:prstGeom>
        </p:spPr>
      </p:pic>
    </p:spTree>
    <p:extLst>
      <p:ext uri="{BB962C8B-B14F-4D97-AF65-F5344CB8AC3E}">
        <p14:creationId xmlns:p14="http://schemas.microsoft.com/office/powerpoint/2010/main" val="3032244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C6E270-62EC-C5F5-DC08-AD371A5D119E}"/>
              </a:ext>
            </a:extLst>
          </p:cNvPr>
          <p:cNvSpPr>
            <a:spLocks noGrp="1"/>
          </p:cNvSpPr>
          <p:nvPr>
            <p:ph type="title"/>
          </p:nvPr>
        </p:nvSpPr>
        <p:spPr>
          <a:xfrm>
            <a:off x="568960" y="365125"/>
            <a:ext cx="6329680" cy="1325563"/>
          </a:xfrm>
        </p:spPr>
        <p:txBody>
          <a:bodyPr>
            <a:normAutofit fontScale="90000"/>
          </a:bodyPr>
          <a:lstStyle/>
          <a:p>
            <a:r>
              <a:rPr lang="hu-HU" dirty="0"/>
              <a:t>Levelezés Bölcs Frigyessel (LVM 7)</a:t>
            </a:r>
            <a:br>
              <a:rPr lang="hu-HU" dirty="0"/>
            </a:br>
            <a:endParaRPr lang="hu-HU" dirty="0"/>
          </a:p>
        </p:txBody>
      </p:sp>
      <p:sp>
        <p:nvSpPr>
          <p:cNvPr id="3" name="Tartalom helye 2">
            <a:extLst>
              <a:ext uri="{FF2B5EF4-FFF2-40B4-BE49-F238E27FC236}">
                <a16:creationId xmlns:a16="http://schemas.microsoft.com/office/drawing/2014/main" id="{2B9DA3A6-8322-68B1-EC20-E3FEEF5F9FF3}"/>
              </a:ext>
            </a:extLst>
          </p:cNvPr>
          <p:cNvSpPr>
            <a:spLocks noGrp="1"/>
          </p:cNvSpPr>
          <p:nvPr>
            <p:ph idx="1"/>
          </p:nvPr>
        </p:nvSpPr>
        <p:spPr>
          <a:xfrm>
            <a:off x="838200" y="1825625"/>
            <a:ext cx="6756812" cy="4351338"/>
          </a:xfrm>
        </p:spPr>
        <p:txBody>
          <a:bodyPr/>
          <a:lstStyle/>
          <a:p>
            <a:r>
              <a:rPr lang="hu-HU" dirty="0"/>
              <a:t>„Kegyelem és békesség!”</a:t>
            </a:r>
          </a:p>
          <a:p>
            <a:pPr marL="0" indent="0">
              <a:buNone/>
            </a:pPr>
            <a:r>
              <a:rPr lang="hu-HU" dirty="0"/>
              <a:t>Wartburg, 1522.02.24. LVM 7: 316 (454. sz.)</a:t>
            </a:r>
          </a:p>
          <a:p>
            <a:pPr marL="0" indent="0">
              <a:buNone/>
            </a:pPr>
            <a:r>
              <a:rPr lang="hu-HU" dirty="0" err="1"/>
              <a:t>Borna</a:t>
            </a:r>
            <a:r>
              <a:rPr lang="hu-HU" dirty="0"/>
              <a:t>, 1522.03.05. LVM 7: 317-321 (455. sz.)</a:t>
            </a:r>
          </a:p>
          <a:p>
            <a:pPr marL="0" indent="0">
              <a:buNone/>
            </a:pPr>
            <a:r>
              <a:rPr lang="hu-HU" dirty="0"/>
              <a:t>farsang éjszakáján: húshagyó keddről hamvazószerdára virradva, páli jelmezben</a:t>
            </a:r>
          </a:p>
          <a:p>
            <a:pPr marL="0" indent="0">
              <a:buNone/>
            </a:pPr>
            <a:r>
              <a:rPr lang="hu-HU" dirty="0" err="1"/>
              <a:t>Witt</a:t>
            </a:r>
            <a:r>
              <a:rPr lang="hu-HU" dirty="0"/>
              <a:t>., 1522.03.07. WA.B 2: 459-466 (456. sz.)</a:t>
            </a:r>
          </a:p>
          <a:p>
            <a:pPr marL="0" indent="0">
              <a:buNone/>
            </a:pPr>
            <a:r>
              <a:rPr lang="hu-HU" dirty="0" err="1"/>
              <a:t>Witt</a:t>
            </a:r>
            <a:r>
              <a:rPr lang="hu-HU" dirty="0"/>
              <a:t>., 1522.03.12. WA.B 2: 467-470 (457. sz.)</a:t>
            </a:r>
          </a:p>
          <a:p>
            <a:r>
              <a:rPr lang="hu-HU" dirty="0"/>
              <a:t>„feltartóztatási parancs” Luther ellen</a:t>
            </a:r>
          </a:p>
          <a:p>
            <a:endParaRPr lang="hu-HU" dirty="0"/>
          </a:p>
        </p:txBody>
      </p:sp>
      <p:pic>
        <p:nvPicPr>
          <p:cNvPr id="5" name="Kép 4" descr="A képen kültéri, épület, ég, művészet látható&#10;&#10;Automatikusan generált leírás">
            <a:extLst>
              <a:ext uri="{FF2B5EF4-FFF2-40B4-BE49-F238E27FC236}">
                <a16:creationId xmlns:a16="http://schemas.microsoft.com/office/drawing/2014/main" id="{11DA6F4C-A246-BB0F-551A-2AF9EF4BB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5012" y="-3176"/>
            <a:ext cx="4596988" cy="6861175"/>
          </a:xfrm>
          <a:prstGeom prst="rect">
            <a:avLst/>
          </a:prstGeom>
        </p:spPr>
      </p:pic>
      <p:pic>
        <p:nvPicPr>
          <p:cNvPr id="6" name="Kép 5">
            <a:extLst>
              <a:ext uri="{FF2B5EF4-FFF2-40B4-BE49-F238E27FC236}">
                <a16:creationId xmlns:a16="http://schemas.microsoft.com/office/drawing/2014/main" id="{24EC771A-B3B5-05AD-6374-B209F3DC2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7684"/>
            <a:ext cx="1833899" cy="1150316"/>
          </a:xfrm>
          <a:prstGeom prst="rect">
            <a:avLst/>
          </a:prstGeom>
        </p:spPr>
      </p:pic>
      <p:pic>
        <p:nvPicPr>
          <p:cNvPr id="4" name="Kép 3" descr="A képen szöveg, ember, Emberi arc, Emberi szakáll látható&#10;&#10;Automatikusan generált leírás">
            <a:extLst>
              <a:ext uri="{FF2B5EF4-FFF2-40B4-BE49-F238E27FC236}">
                <a16:creationId xmlns:a16="http://schemas.microsoft.com/office/drawing/2014/main" id="{2348F120-16A8-C0BE-AE67-14BB8C9CD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4264" y="-3176"/>
            <a:ext cx="1470748" cy="2255747"/>
          </a:xfrm>
          <a:prstGeom prst="rect">
            <a:avLst/>
          </a:prstGeom>
        </p:spPr>
      </p:pic>
    </p:spTree>
    <p:extLst>
      <p:ext uri="{BB962C8B-B14F-4D97-AF65-F5344CB8AC3E}">
        <p14:creationId xmlns:p14="http://schemas.microsoft.com/office/powerpoint/2010/main" val="8193812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1537</Words>
  <Application>Microsoft Office PowerPoint</Application>
  <PresentationFormat>Szélesvásznú</PresentationFormat>
  <Paragraphs>91</Paragraphs>
  <Slides>24</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24</vt:i4>
      </vt:variant>
    </vt:vector>
  </HeadingPairs>
  <TitlesOfParts>
    <vt:vector size="29" baseType="lpstr">
      <vt:lpstr>Arial</vt:lpstr>
      <vt:lpstr>Calibri</vt:lpstr>
      <vt:lpstr>Calibri Light</vt:lpstr>
      <vt:lpstr>Times New Roman</vt:lpstr>
      <vt:lpstr>Office-téma</vt:lpstr>
      <vt:lpstr>PowerPoint-bemutató</vt:lpstr>
      <vt:lpstr>Biblikus szabadegyetem</vt:lpstr>
      <vt:lpstr>I. Pál apostol – és Karl Marx</vt:lpstr>
      <vt:lpstr>A levélműfaj megújítása</vt:lpstr>
      <vt:lpstr>Kegyelem és békesség!</vt:lpstr>
      <vt:lpstr>1521. április 28-án</vt:lpstr>
      <vt:lpstr>Wittenbergi zavargások 1521</vt:lpstr>
      <vt:lpstr>Wittenbergi zavargások 1522</vt:lpstr>
      <vt:lpstr>Levelezés Bölcs Frigyessel (LVM 7) </vt:lpstr>
      <vt:lpstr>Levél Bölcs Frigyeshez (Borna, 1522. március 5.)</vt:lpstr>
      <vt:lpstr>Az Invocavit-prédikációk (LVM 6 + LVM 2)</vt:lpstr>
      <vt:lpstr>II. József, az ács</vt:lpstr>
      <vt:lpstr>Katharina von Bora (1499 –1552)</vt:lpstr>
      <vt:lpstr>A József-féle mátkaság</vt:lpstr>
      <vt:lpstr>Luther levele feleségéhez 1540-ben</vt:lpstr>
      <vt:lpstr>Életmódváltás</vt:lpstr>
      <vt:lpstr>Lucas Cranach páros portréja (1529) </vt:lpstr>
      <vt:lpstr>III. Jákób</vt:lpstr>
      <vt:lpstr>Schmalkalden 1537</vt:lpstr>
      <vt:lpstr>A Schmalkaldeni cikkek</vt:lpstr>
      <vt:lpstr>A schmalkaldeni betegség (1537)</vt:lpstr>
      <vt:lpstr>Tambach, 1537. febr. 27.</vt:lpstr>
      <vt:lpstr>Luther levele feleségéhez (1537. február 27.)</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Csepregi Zoltán</dc:creator>
  <cp:lastModifiedBy>Csepregi Zoltán</cp:lastModifiedBy>
  <cp:revision>1</cp:revision>
  <dcterms:created xsi:type="dcterms:W3CDTF">2023-11-25T04:45:13Z</dcterms:created>
  <dcterms:modified xsi:type="dcterms:W3CDTF">2023-12-04T12:42:55Z</dcterms:modified>
</cp:coreProperties>
</file>