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1" r:id="rId1"/>
  </p:sldMasterIdLst>
  <p:notesMasterIdLst>
    <p:notesMasterId r:id="rId27"/>
  </p:notesMasterIdLst>
  <p:sldIdLst>
    <p:sldId id="256" r:id="rId2"/>
    <p:sldId id="260" r:id="rId3"/>
    <p:sldId id="315" r:id="rId4"/>
    <p:sldId id="317" r:id="rId5"/>
    <p:sldId id="318" r:id="rId6"/>
    <p:sldId id="312" r:id="rId7"/>
    <p:sldId id="319" r:id="rId8"/>
    <p:sldId id="322" r:id="rId9"/>
    <p:sldId id="323" r:id="rId10"/>
    <p:sldId id="324" r:id="rId11"/>
    <p:sldId id="325" r:id="rId12"/>
    <p:sldId id="326" r:id="rId13"/>
    <p:sldId id="280" r:id="rId14"/>
    <p:sldId id="262" r:id="rId15"/>
    <p:sldId id="313" r:id="rId16"/>
    <p:sldId id="314" r:id="rId17"/>
    <p:sldId id="327" r:id="rId18"/>
    <p:sldId id="320" r:id="rId19"/>
    <p:sldId id="331" r:id="rId20"/>
    <p:sldId id="328" r:id="rId21"/>
    <p:sldId id="329" r:id="rId22"/>
    <p:sldId id="321" r:id="rId23"/>
    <p:sldId id="330" r:id="rId24"/>
    <p:sldId id="332" r:id="rId25"/>
    <p:sldId id="290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F4AEA3D9-1F47-42B4-91E0-A61E795A169B}">
  <a:tblStyle styleId="{F4AEA3D9-1F47-42B4-91E0-A61E795A169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7C6E9D2-D240-4BAC-B96B-7582B0344EF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56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8" name="Google Shape;2188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940938"/>
            <a:ext cx="4528800" cy="27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755263"/>
            <a:ext cx="4528800" cy="4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>
            <a:spLocks noGrp="1"/>
          </p:cNvSpPr>
          <p:nvPr>
            <p:ph type="pic" idx="2"/>
          </p:nvPr>
        </p:nvSpPr>
        <p:spPr>
          <a:xfrm>
            <a:off x="5054575" y="883650"/>
            <a:ext cx="3376200" cy="33762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" name="Google Shape;12;p2"/>
          <p:cNvSpPr/>
          <p:nvPr/>
        </p:nvSpPr>
        <p:spPr>
          <a:xfrm flipH="1">
            <a:off x="5958000" y="-631594"/>
            <a:ext cx="5087126" cy="1171096"/>
          </a:xfrm>
          <a:custGeom>
            <a:avLst/>
            <a:gdLst/>
            <a:ahLst/>
            <a:cxnLst/>
            <a:rect l="l" t="t" r="r" b="b"/>
            <a:pathLst>
              <a:path w="100835" h="23213" extrusionOk="0">
                <a:moveTo>
                  <a:pt x="33512" y="0"/>
                </a:moveTo>
                <a:cubicBezTo>
                  <a:pt x="25999" y="0"/>
                  <a:pt x="19297" y="3670"/>
                  <a:pt x="11861" y="3670"/>
                </a:cubicBezTo>
                <a:cubicBezTo>
                  <a:pt x="11583" y="3670"/>
                  <a:pt x="11304" y="3665"/>
                  <a:pt x="11023" y="3654"/>
                </a:cubicBezTo>
                <a:cubicBezTo>
                  <a:pt x="9588" y="3599"/>
                  <a:pt x="8239" y="3376"/>
                  <a:pt x="6989" y="3376"/>
                </a:cubicBezTo>
                <a:cubicBezTo>
                  <a:pt x="5269" y="3376"/>
                  <a:pt x="3738" y="3799"/>
                  <a:pt x="2433" y="5666"/>
                </a:cubicBezTo>
                <a:cubicBezTo>
                  <a:pt x="1275" y="7325"/>
                  <a:pt x="1" y="10840"/>
                  <a:pt x="1576" y="12647"/>
                </a:cubicBezTo>
                <a:cubicBezTo>
                  <a:pt x="3085" y="14378"/>
                  <a:pt x="7807" y="14374"/>
                  <a:pt x="9901" y="14523"/>
                </a:cubicBezTo>
                <a:cubicBezTo>
                  <a:pt x="15745" y="14940"/>
                  <a:pt x="21919" y="14311"/>
                  <a:pt x="27408" y="16773"/>
                </a:cubicBezTo>
                <a:cubicBezTo>
                  <a:pt x="29092" y="17526"/>
                  <a:pt x="30642" y="18555"/>
                  <a:pt x="32337" y="19283"/>
                </a:cubicBezTo>
                <a:cubicBezTo>
                  <a:pt x="34740" y="20316"/>
                  <a:pt x="37360" y="20717"/>
                  <a:pt x="39953" y="21061"/>
                </a:cubicBezTo>
                <a:cubicBezTo>
                  <a:pt x="49084" y="22275"/>
                  <a:pt x="58442" y="23099"/>
                  <a:pt x="67655" y="23208"/>
                </a:cubicBezTo>
                <a:cubicBezTo>
                  <a:pt x="67878" y="23211"/>
                  <a:pt x="68102" y="23212"/>
                  <a:pt x="68325" y="23212"/>
                </a:cubicBezTo>
                <a:cubicBezTo>
                  <a:pt x="71607" y="23212"/>
                  <a:pt x="74929" y="22946"/>
                  <a:pt x="78218" y="22946"/>
                </a:cubicBezTo>
                <a:cubicBezTo>
                  <a:pt x="79070" y="22946"/>
                  <a:pt x="79919" y="22964"/>
                  <a:pt x="80765" y="23009"/>
                </a:cubicBezTo>
                <a:cubicBezTo>
                  <a:pt x="82401" y="23096"/>
                  <a:pt x="83936" y="23188"/>
                  <a:pt x="85463" y="23188"/>
                </a:cubicBezTo>
                <a:cubicBezTo>
                  <a:pt x="87391" y="23188"/>
                  <a:pt x="89308" y="23041"/>
                  <a:pt x="91400" y="22551"/>
                </a:cubicBezTo>
                <a:cubicBezTo>
                  <a:pt x="94629" y="21795"/>
                  <a:pt x="98069" y="20314"/>
                  <a:pt x="99406" y="17279"/>
                </a:cubicBezTo>
                <a:cubicBezTo>
                  <a:pt x="100834" y="14034"/>
                  <a:pt x="99196" y="10061"/>
                  <a:pt x="96416" y="7861"/>
                </a:cubicBezTo>
                <a:cubicBezTo>
                  <a:pt x="93420" y="5492"/>
                  <a:pt x="89676" y="4826"/>
                  <a:pt x="85766" y="4826"/>
                </a:cubicBezTo>
                <a:cubicBezTo>
                  <a:pt x="81126" y="4826"/>
                  <a:pt x="76252" y="5764"/>
                  <a:pt x="72118" y="5903"/>
                </a:cubicBezTo>
                <a:cubicBezTo>
                  <a:pt x="71492" y="5924"/>
                  <a:pt x="70866" y="5935"/>
                  <a:pt x="70240" y="5935"/>
                </a:cubicBezTo>
                <a:cubicBezTo>
                  <a:pt x="62646" y="5935"/>
                  <a:pt x="55104" y="4425"/>
                  <a:pt x="47732" y="2550"/>
                </a:cubicBezTo>
                <a:cubicBezTo>
                  <a:pt x="43171" y="1390"/>
                  <a:pt x="38587" y="78"/>
                  <a:pt x="33881" y="3"/>
                </a:cubicBezTo>
                <a:cubicBezTo>
                  <a:pt x="33758" y="1"/>
                  <a:pt x="33634" y="0"/>
                  <a:pt x="33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-396174" y="-259858"/>
            <a:ext cx="1109399" cy="966327"/>
          </a:xfrm>
          <a:custGeom>
            <a:avLst/>
            <a:gdLst/>
            <a:ahLst/>
            <a:cxnLst/>
            <a:rect l="l" t="t" r="r" b="b"/>
            <a:pathLst>
              <a:path w="20719" h="18047" extrusionOk="0">
                <a:moveTo>
                  <a:pt x="8610" y="0"/>
                </a:moveTo>
                <a:cubicBezTo>
                  <a:pt x="7337" y="0"/>
                  <a:pt x="6080" y="112"/>
                  <a:pt x="4945" y="525"/>
                </a:cubicBezTo>
                <a:cubicBezTo>
                  <a:pt x="2653" y="1358"/>
                  <a:pt x="1342" y="3252"/>
                  <a:pt x="708" y="5136"/>
                </a:cubicBezTo>
                <a:cubicBezTo>
                  <a:pt x="99" y="6937"/>
                  <a:pt x="0" y="8831"/>
                  <a:pt x="367" y="10675"/>
                </a:cubicBezTo>
                <a:cubicBezTo>
                  <a:pt x="593" y="11813"/>
                  <a:pt x="999" y="12932"/>
                  <a:pt x="1570" y="13998"/>
                </a:cubicBezTo>
                <a:cubicBezTo>
                  <a:pt x="2149" y="15076"/>
                  <a:pt x="2885" y="16542"/>
                  <a:pt x="4338" y="17085"/>
                </a:cubicBezTo>
                <a:cubicBezTo>
                  <a:pt x="5725" y="17601"/>
                  <a:pt x="7877" y="17793"/>
                  <a:pt x="9376" y="17950"/>
                </a:cubicBezTo>
                <a:cubicBezTo>
                  <a:pt x="9956" y="18011"/>
                  <a:pt x="10645" y="18046"/>
                  <a:pt x="11390" y="18046"/>
                </a:cubicBezTo>
                <a:cubicBezTo>
                  <a:pt x="14634" y="18046"/>
                  <a:pt x="18928" y="17368"/>
                  <a:pt x="19820" y="15106"/>
                </a:cubicBezTo>
                <a:cubicBezTo>
                  <a:pt x="20718" y="12823"/>
                  <a:pt x="20521" y="10380"/>
                  <a:pt x="20317" y="7995"/>
                </a:cubicBezTo>
                <a:cubicBezTo>
                  <a:pt x="20115" y="5647"/>
                  <a:pt x="19735" y="3020"/>
                  <a:pt x="17356" y="1516"/>
                </a:cubicBezTo>
                <a:cubicBezTo>
                  <a:pt x="15551" y="372"/>
                  <a:pt x="13054" y="195"/>
                  <a:pt x="10726" y="71"/>
                </a:cubicBezTo>
                <a:cubicBezTo>
                  <a:pt x="10028" y="34"/>
                  <a:pt x="9316" y="0"/>
                  <a:pt x="861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 flipH="1">
            <a:off x="6335698" y="-526428"/>
            <a:ext cx="1753197" cy="1124956"/>
            <a:chOff x="4684437" y="-53741"/>
            <a:chExt cx="1400094" cy="898384"/>
          </a:xfrm>
        </p:grpSpPr>
        <p:sp>
          <p:nvSpPr>
            <p:cNvPr id="15" name="Google Shape;15;p2"/>
            <p:cNvSpPr/>
            <p:nvPr/>
          </p:nvSpPr>
          <p:spPr>
            <a:xfrm>
              <a:off x="4723879" y="-30011"/>
              <a:ext cx="47862" cy="54791"/>
            </a:xfrm>
            <a:custGeom>
              <a:avLst/>
              <a:gdLst/>
              <a:ahLst/>
              <a:cxnLst/>
              <a:rect l="l" t="t" r="r" b="b"/>
              <a:pathLst>
                <a:path w="1188" h="1360" extrusionOk="0">
                  <a:moveTo>
                    <a:pt x="584" y="1"/>
                  </a:moveTo>
                  <a:cubicBezTo>
                    <a:pt x="459" y="1"/>
                    <a:pt x="334" y="43"/>
                    <a:pt x="239" y="115"/>
                  </a:cubicBezTo>
                  <a:cubicBezTo>
                    <a:pt x="162" y="175"/>
                    <a:pt x="110" y="243"/>
                    <a:pt x="73" y="332"/>
                  </a:cubicBezTo>
                  <a:cubicBezTo>
                    <a:pt x="31" y="433"/>
                    <a:pt x="1" y="581"/>
                    <a:pt x="46" y="686"/>
                  </a:cubicBezTo>
                  <a:cubicBezTo>
                    <a:pt x="62" y="726"/>
                    <a:pt x="78" y="767"/>
                    <a:pt x="94" y="808"/>
                  </a:cubicBezTo>
                  <a:cubicBezTo>
                    <a:pt x="87" y="841"/>
                    <a:pt x="82" y="876"/>
                    <a:pt x="82" y="910"/>
                  </a:cubicBezTo>
                  <a:cubicBezTo>
                    <a:pt x="82" y="1066"/>
                    <a:pt x="182" y="1219"/>
                    <a:pt x="314" y="1297"/>
                  </a:cubicBezTo>
                  <a:cubicBezTo>
                    <a:pt x="389" y="1340"/>
                    <a:pt x="470" y="1360"/>
                    <a:pt x="550" y="1360"/>
                  </a:cubicBezTo>
                  <a:cubicBezTo>
                    <a:pt x="646" y="1360"/>
                    <a:pt x="742" y="1332"/>
                    <a:pt x="828" y="1283"/>
                  </a:cubicBezTo>
                  <a:cubicBezTo>
                    <a:pt x="845" y="1277"/>
                    <a:pt x="865" y="1272"/>
                    <a:pt x="882" y="1265"/>
                  </a:cubicBezTo>
                  <a:cubicBezTo>
                    <a:pt x="1059" y="1190"/>
                    <a:pt x="1188" y="1013"/>
                    <a:pt x="1184" y="816"/>
                  </a:cubicBezTo>
                  <a:cubicBezTo>
                    <a:pt x="1182" y="732"/>
                    <a:pt x="1180" y="650"/>
                    <a:pt x="1162" y="571"/>
                  </a:cubicBezTo>
                  <a:cubicBezTo>
                    <a:pt x="1159" y="483"/>
                    <a:pt x="1134" y="397"/>
                    <a:pt x="1083" y="311"/>
                  </a:cubicBezTo>
                  <a:cubicBezTo>
                    <a:pt x="1020" y="207"/>
                    <a:pt x="943" y="140"/>
                    <a:pt x="841" y="73"/>
                  </a:cubicBezTo>
                  <a:cubicBezTo>
                    <a:pt x="765" y="23"/>
                    <a:pt x="674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60496" y="-53620"/>
              <a:ext cx="72840" cy="74290"/>
            </a:xfrm>
            <a:custGeom>
              <a:avLst/>
              <a:gdLst/>
              <a:ahLst/>
              <a:cxnLst/>
              <a:rect l="l" t="t" r="r" b="b"/>
              <a:pathLst>
                <a:path w="1808" h="1844" extrusionOk="0">
                  <a:moveTo>
                    <a:pt x="838" y="1"/>
                  </a:moveTo>
                  <a:cubicBezTo>
                    <a:pt x="775" y="1"/>
                    <a:pt x="711" y="11"/>
                    <a:pt x="648" y="31"/>
                  </a:cubicBezTo>
                  <a:cubicBezTo>
                    <a:pt x="450" y="95"/>
                    <a:pt x="265" y="217"/>
                    <a:pt x="162" y="406"/>
                  </a:cubicBezTo>
                  <a:cubicBezTo>
                    <a:pt x="45" y="621"/>
                    <a:pt x="0" y="865"/>
                    <a:pt x="67" y="1105"/>
                  </a:cubicBezTo>
                  <a:cubicBezTo>
                    <a:pt x="83" y="1162"/>
                    <a:pt x="107" y="1215"/>
                    <a:pt x="134" y="1267"/>
                  </a:cubicBezTo>
                  <a:cubicBezTo>
                    <a:pt x="200" y="1527"/>
                    <a:pt x="406" y="1738"/>
                    <a:pt x="681" y="1815"/>
                  </a:cubicBezTo>
                  <a:cubicBezTo>
                    <a:pt x="750" y="1835"/>
                    <a:pt x="820" y="1844"/>
                    <a:pt x="890" y="1844"/>
                  </a:cubicBezTo>
                  <a:cubicBezTo>
                    <a:pt x="1035" y="1844"/>
                    <a:pt x="1179" y="1804"/>
                    <a:pt x="1312" y="1737"/>
                  </a:cubicBezTo>
                  <a:cubicBezTo>
                    <a:pt x="1453" y="1666"/>
                    <a:pt x="1584" y="1528"/>
                    <a:pt x="1660" y="1390"/>
                  </a:cubicBezTo>
                  <a:cubicBezTo>
                    <a:pt x="1780" y="1174"/>
                    <a:pt x="1807" y="922"/>
                    <a:pt x="1736" y="686"/>
                  </a:cubicBezTo>
                  <a:cubicBezTo>
                    <a:pt x="1669" y="457"/>
                    <a:pt x="1504" y="208"/>
                    <a:pt x="1277" y="113"/>
                  </a:cubicBezTo>
                  <a:cubicBezTo>
                    <a:pt x="1183" y="53"/>
                    <a:pt x="1083" y="22"/>
                    <a:pt x="973" y="16"/>
                  </a:cubicBezTo>
                  <a:cubicBezTo>
                    <a:pt x="928" y="6"/>
                    <a:pt x="883" y="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077569" y="-34967"/>
              <a:ext cx="54831" cy="60713"/>
            </a:xfrm>
            <a:custGeom>
              <a:avLst/>
              <a:gdLst/>
              <a:ahLst/>
              <a:cxnLst/>
              <a:rect l="l" t="t" r="r" b="b"/>
              <a:pathLst>
                <a:path w="1361" h="1507" extrusionOk="0">
                  <a:moveTo>
                    <a:pt x="693" y="1"/>
                  </a:moveTo>
                  <a:cubicBezTo>
                    <a:pt x="593" y="1"/>
                    <a:pt x="464" y="39"/>
                    <a:pt x="389" y="87"/>
                  </a:cubicBezTo>
                  <a:cubicBezTo>
                    <a:pt x="344" y="117"/>
                    <a:pt x="287" y="158"/>
                    <a:pt x="248" y="196"/>
                  </a:cubicBezTo>
                  <a:cubicBezTo>
                    <a:pt x="155" y="290"/>
                    <a:pt x="84" y="415"/>
                    <a:pt x="65" y="547"/>
                  </a:cubicBezTo>
                  <a:cubicBezTo>
                    <a:pt x="61" y="576"/>
                    <a:pt x="56" y="605"/>
                    <a:pt x="51" y="633"/>
                  </a:cubicBezTo>
                  <a:cubicBezTo>
                    <a:pt x="32" y="684"/>
                    <a:pt x="21" y="736"/>
                    <a:pt x="14" y="791"/>
                  </a:cubicBezTo>
                  <a:cubicBezTo>
                    <a:pt x="0" y="884"/>
                    <a:pt x="5" y="947"/>
                    <a:pt x="21" y="1045"/>
                  </a:cubicBezTo>
                  <a:cubicBezTo>
                    <a:pt x="32" y="1111"/>
                    <a:pt x="66" y="1172"/>
                    <a:pt x="93" y="1235"/>
                  </a:cubicBezTo>
                  <a:cubicBezTo>
                    <a:pt x="159" y="1390"/>
                    <a:pt x="346" y="1481"/>
                    <a:pt x="500" y="1501"/>
                  </a:cubicBezTo>
                  <a:cubicBezTo>
                    <a:pt x="527" y="1505"/>
                    <a:pt x="554" y="1506"/>
                    <a:pt x="581" y="1506"/>
                  </a:cubicBezTo>
                  <a:cubicBezTo>
                    <a:pt x="726" y="1506"/>
                    <a:pt x="863" y="1455"/>
                    <a:pt x="970" y="1347"/>
                  </a:cubicBezTo>
                  <a:cubicBezTo>
                    <a:pt x="1080" y="1235"/>
                    <a:pt x="1177" y="1089"/>
                    <a:pt x="1249" y="941"/>
                  </a:cubicBezTo>
                  <a:lnTo>
                    <a:pt x="1256" y="929"/>
                  </a:lnTo>
                  <a:lnTo>
                    <a:pt x="1256" y="929"/>
                  </a:lnTo>
                  <a:cubicBezTo>
                    <a:pt x="1251" y="941"/>
                    <a:pt x="1246" y="952"/>
                    <a:pt x="1243" y="963"/>
                  </a:cubicBezTo>
                  <a:cubicBezTo>
                    <a:pt x="1260" y="935"/>
                    <a:pt x="1274" y="901"/>
                    <a:pt x="1289" y="868"/>
                  </a:cubicBezTo>
                  <a:cubicBezTo>
                    <a:pt x="1294" y="855"/>
                    <a:pt x="1297" y="844"/>
                    <a:pt x="1301" y="833"/>
                  </a:cubicBezTo>
                  <a:cubicBezTo>
                    <a:pt x="1307" y="817"/>
                    <a:pt x="1313" y="802"/>
                    <a:pt x="1320" y="788"/>
                  </a:cubicBezTo>
                  <a:cubicBezTo>
                    <a:pt x="1361" y="689"/>
                    <a:pt x="1353" y="575"/>
                    <a:pt x="1321" y="469"/>
                  </a:cubicBezTo>
                  <a:cubicBezTo>
                    <a:pt x="1321" y="465"/>
                    <a:pt x="1320" y="462"/>
                    <a:pt x="1320" y="458"/>
                  </a:cubicBezTo>
                  <a:lnTo>
                    <a:pt x="1315" y="447"/>
                  </a:lnTo>
                  <a:cubicBezTo>
                    <a:pt x="1304" y="416"/>
                    <a:pt x="1291" y="386"/>
                    <a:pt x="1277" y="357"/>
                  </a:cubicBezTo>
                  <a:lnTo>
                    <a:pt x="1258" y="310"/>
                  </a:lnTo>
                  <a:cubicBezTo>
                    <a:pt x="1227" y="253"/>
                    <a:pt x="1183" y="206"/>
                    <a:pt x="1133" y="166"/>
                  </a:cubicBezTo>
                  <a:cubicBezTo>
                    <a:pt x="1097" y="133"/>
                    <a:pt x="1057" y="107"/>
                    <a:pt x="1016" y="83"/>
                  </a:cubicBezTo>
                  <a:cubicBezTo>
                    <a:pt x="1012" y="82"/>
                    <a:pt x="1009" y="79"/>
                    <a:pt x="1006" y="78"/>
                  </a:cubicBezTo>
                  <a:cubicBezTo>
                    <a:pt x="981" y="66"/>
                    <a:pt x="956" y="53"/>
                    <a:pt x="929" y="45"/>
                  </a:cubicBezTo>
                  <a:lnTo>
                    <a:pt x="890" y="33"/>
                  </a:lnTo>
                  <a:lnTo>
                    <a:pt x="848" y="21"/>
                  </a:lnTo>
                  <a:cubicBezTo>
                    <a:pt x="834" y="19"/>
                    <a:pt x="821" y="15"/>
                    <a:pt x="807" y="14"/>
                  </a:cubicBezTo>
                  <a:cubicBezTo>
                    <a:pt x="778" y="9"/>
                    <a:pt x="750" y="5"/>
                    <a:pt x="720" y="2"/>
                  </a:cubicBezTo>
                  <a:cubicBezTo>
                    <a:pt x="711" y="1"/>
                    <a:pt x="702" y="1"/>
                    <a:pt x="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234330" y="-47698"/>
              <a:ext cx="71712" cy="84926"/>
            </a:xfrm>
            <a:custGeom>
              <a:avLst/>
              <a:gdLst/>
              <a:ahLst/>
              <a:cxnLst/>
              <a:rect l="l" t="t" r="r" b="b"/>
              <a:pathLst>
                <a:path w="1780" h="2108" extrusionOk="0">
                  <a:moveTo>
                    <a:pt x="864" y="0"/>
                  </a:moveTo>
                  <a:cubicBezTo>
                    <a:pt x="792" y="0"/>
                    <a:pt x="719" y="11"/>
                    <a:pt x="648" y="34"/>
                  </a:cubicBezTo>
                  <a:cubicBezTo>
                    <a:pt x="509" y="79"/>
                    <a:pt x="382" y="152"/>
                    <a:pt x="274" y="251"/>
                  </a:cubicBezTo>
                  <a:cubicBezTo>
                    <a:pt x="137" y="377"/>
                    <a:pt x="3" y="656"/>
                    <a:pt x="28" y="847"/>
                  </a:cubicBezTo>
                  <a:cubicBezTo>
                    <a:pt x="34" y="902"/>
                    <a:pt x="42" y="953"/>
                    <a:pt x="49" y="1005"/>
                  </a:cubicBezTo>
                  <a:cubicBezTo>
                    <a:pt x="10" y="1147"/>
                    <a:pt x="1" y="1295"/>
                    <a:pt x="44" y="1443"/>
                  </a:cubicBezTo>
                  <a:cubicBezTo>
                    <a:pt x="99" y="1629"/>
                    <a:pt x="180" y="1741"/>
                    <a:pt x="296" y="1891"/>
                  </a:cubicBezTo>
                  <a:cubicBezTo>
                    <a:pt x="347" y="1931"/>
                    <a:pt x="399" y="1969"/>
                    <a:pt x="449" y="2009"/>
                  </a:cubicBezTo>
                  <a:cubicBezTo>
                    <a:pt x="537" y="2065"/>
                    <a:pt x="630" y="2095"/>
                    <a:pt x="731" y="2100"/>
                  </a:cubicBezTo>
                  <a:cubicBezTo>
                    <a:pt x="768" y="2105"/>
                    <a:pt x="805" y="2107"/>
                    <a:pt x="843" y="2107"/>
                  </a:cubicBezTo>
                  <a:cubicBezTo>
                    <a:pt x="972" y="2107"/>
                    <a:pt x="1099" y="2077"/>
                    <a:pt x="1214" y="2009"/>
                  </a:cubicBezTo>
                  <a:lnTo>
                    <a:pt x="1373" y="1916"/>
                  </a:lnTo>
                  <a:cubicBezTo>
                    <a:pt x="1605" y="1778"/>
                    <a:pt x="1780" y="1506"/>
                    <a:pt x="1767" y="1228"/>
                  </a:cubicBezTo>
                  <a:cubicBezTo>
                    <a:pt x="1758" y="1047"/>
                    <a:pt x="1754" y="835"/>
                    <a:pt x="1697" y="662"/>
                  </a:cubicBezTo>
                  <a:cubicBezTo>
                    <a:pt x="1678" y="578"/>
                    <a:pt x="1647" y="496"/>
                    <a:pt x="1600" y="422"/>
                  </a:cubicBezTo>
                  <a:cubicBezTo>
                    <a:pt x="1442" y="178"/>
                    <a:pt x="1158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50919" y="-39842"/>
              <a:ext cx="65427" cy="73001"/>
            </a:xfrm>
            <a:custGeom>
              <a:avLst/>
              <a:gdLst/>
              <a:ahLst/>
              <a:cxnLst/>
              <a:rect l="l" t="t" r="r" b="b"/>
              <a:pathLst>
                <a:path w="1624" h="1812" extrusionOk="0">
                  <a:moveTo>
                    <a:pt x="881" y="1"/>
                  </a:moveTo>
                  <a:cubicBezTo>
                    <a:pt x="823" y="1"/>
                    <a:pt x="766" y="9"/>
                    <a:pt x="712" y="29"/>
                  </a:cubicBezTo>
                  <a:cubicBezTo>
                    <a:pt x="630" y="60"/>
                    <a:pt x="540" y="90"/>
                    <a:pt x="467" y="137"/>
                  </a:cubicBezTo>
                  <a:cubicBezTo>
                    <a:pt x="283" y="256"/>
                    <a:pt x="152" y="424"/>
                    <a:pt x="95" y="637"/>
                  </a:cubicBezTo>
                  <a:cubicBezTo>
                    <a:pt x="76" y="706"/>
                    <a:pt x="60" y="774"/>
                    <a:pt x="44" y="842"/>
                  </a:cubicBezTo>
                  <a:cubicBezTo>
                    <a:pt x="18" y="923"/>
                    <a:pt x="0" y="1006"/>
                    <a:pt x="3" y="1094"/>
                  </a:cubicBezTo>
                  <a:cubicBezTo>
                    <a:pt x="14" y="1400"/>
                    <a:pt x="219" y="1719"/>
                    <a:pt x="533" y="1791"/>
                  </a:cubicBezTo>
                  <a:cubicBezTo>
                    <a:pt x="597" y="1805"/>
                    <a:pt x="661" y="1812"/>
                    <a:pt x="725" y="1812"/>
                  </a:cubicBezTo>
                  <a:cubicBezTo>
                    <a:pt x="790" y="1812"/>
                    <a:pt x="854" y="1805"/>
                    <a:pt x="918" y="1791"/>
                  </a:cubicBezTo>
                  <a:cubicBezTo>
                    <a:pt x="1100" y="1750"/>
                    <a:pt x="1249" y="1608"/>
                    <a:pt x="1350" y="1459"/>
                  </a:cubicBezTo>
                  <a:lnTo>
                    <a:pt x="1491" y="1243"/>
                  </a:lnTo>
                  <a:cubicBezTo>
                    <a:pt x="1577" y="1115"/>
                    <a:pt x="1623" y="954"/>
                    <a:pt x="1622" y="800"/>
                  </a:cubicBezTo>
                  <a:cubicBezTo>
                    <a:pt x="1619" y="708"/>
                    <a:pt x="1605" y="604"/>
                    <a:pt x="1569" y="517"/>
                  </a:cubicBezTo>
                  <a:cubicBezTo>
                    <a:pt x="1502" y="349"/>
                    <a:pt x="1417" y="189"/>
                    <a:pt x="1249" y="100"/>
                  </a:cubicBezTo>
                  <a:cubicBezTo>
                    <a:pt x="1140" y="43"/>
                    <a:pt x="1008" y="1"/>
                    <a:pt x="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82380" y="-53741"/>
              <a:ext cx="86296" cy="95562"/>
            </a:xfrm>
            <a:custGeom>
              <a:avLst/>
              <a:gdLst/>
              <a:ahLst/>
              <a:cxnLst/>
              <a:rect l="l" t="t" r="r" b="b"/>
              <a:pathLst>
                <a:path w="2142" h="2372" extrusionOk="0">
                  <a:moveTo>
                    <a:pt x="1114" y="1"/>
                  </a:moveTo>
                  <a:cubicBezTo>
                    <a:pt x="1030" y="1"/>
                    <a:pt x="947" y="12"/>
                    <a:pt x="872" y="36"/>
                  </a:cubicBezTo>
                  <a:cubicBezTo>
                    <a:pt x="423" y="181"/>
                    <a:pt x="109" y="618"/>
                    <a:pt x="170" y="1089"/>
                  </a:cubicBezTo>
                  <a:cubicBezTo>
                    <a:pt x="163" y="1102"/>
                    <a:pt x="157" y="1115"/>
                    <a:pt x="152" y="1128"/>
                  </a:cubicBezTo>
                  <a:cubicBezTo>
                    <a:pt x="39" y="1378"/>
                    <a:pt x="0" y="1603"/>
                    <a:pt x="110" y="1863"/>
                  </a:cubicBezTo>
                  <a:cubicBezTo>
                    <a:pt x="204" y="2084"/>
                    <a:pt x="398" y="2293"/>
                    <a:pt x="646" y="2342"/>
                  </a:cubicBezTo>
                  <a:cubicBezTo>
                    <a:pt x="747" y="2361"/>
                    <a:pt x="843" y="2372"/>
                    <a:pt x="938" y="2372"/>
                  </a:cubicBezTo>
                  <a:cubicBezTo>
                    <a:pt x="1111" y="2372"/>
                    <a:pt x="1277" y="2335"/>
                    <a:pt x="1446" y="2246"/>
                  </a:cubicBezTo>
                  <a:cubicBezTo>
                    <a:pt x="1642" y="2144"/>
                    <a:pt x="1790" y="1984"/>
                    <a:pt x="1913" y="1805"/>
                  </a:cubicBezTo>
                  <a:cubicBezTo>
                    <a:pt x="1967" y="1727"/>
                    <a:pt x="2009" y="1635"/>
                    <a:pt x="2043" y="1542"/>
                  </a:cubicBezTo>
                  <a:cubicBezTo>
                    <a:pt x="2047" y="1532"/>
                    <a:pt x="2053" y="1524"/>
                    <a:pt x="2057" y="1514"/>
                  </a:cubicBezTo>
                  <a:cubicBezTo>
                    <a:pt x="2128" y="1344"/>
                    <a:pt x="2142" y="1182"/>
                    <a:pt x="2121" y="1007"/>
                  </a:cubicBezTo>
                  <a:cubicBezTo>
                    <a:pt x="2116" y="907"/>
                    <a:pt x="2102" y="806"/>
                    <a:pt x="2068" y="714"/>
                  </a:cubicBezTo>
                  <a:cubicBezTo>
                    <a:pt x="1977" y="472"/>
                    <a:pt x="1851" y="267"/>
                    <a:pt x="1621" y="134"/>
                  </a:cubicBezTo>
                  <a:cubicBezTo>
                    <a:pt x="1479" y="51"/>
                    <a:pt x="1292" y="1"/>
                    <a:pt x="1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730962" y="-30978"/>
              <a:ext cx="46975" cy="50077"/>
            </a:xfrm>
            <a:custGeom>
              <a:avLst/>
              <a:gdLst/>
              <a:ahLst/>
              <a:cxnLst/>
              <a:rect l="l" t="t" r="r" b="b"/>
              <a:pathLst>
                <a:path w="1166" h="1243" extrusionOk="0">
                  <a:moveTo>
                    <a:pt x="593" y="0"/>
                  </a:moveTo>
                  <a:cubicBezTo>
                    <a:pt x="522" y="0"/>
                    <a:pt x="452" y="14"/>
                    <a:pt x="384" y="44"/>
                  </a:cubicBezTo>
                  <a:cubicBezTo>
                    <a:pt x="221" y="112"/>
                    <a:pt x="98" y="266"/>
                    <a:pt x="66" y="440"/>
                  </a:cubicBezTo>
                  <a:cubicBezTo>
                    <a:pt x="60" y="453"/>
                    <a:pt x="55" y="467"/>
                    <a:pt x="50" y="482"/>
                  </a:cubicBezTo>
                  <a:cubicBezTo>
                    <a:pt x="6" y="598"/>
                    <a:pt x="0" y="762"/>
                    <a:pt x="47" y="881"/>
                  </a:cubicBezTo>
                  <a:cubicBezTo>
                    <a:pt x="93" y="998"/>
                    <a:pt x="155" y="1111"/>
                    <a:pt x="272" y="1174"/>
                  </a:cubicBezTo>
                  <a:cubicBezTo>
                    <a:pt x="350" y="1215"/>
                    <a:pt x="438" y="1242"/>
                    <a:pt x="526" y="1242"/>
                  </a:cubicBezTo>
                  <a:cubicBezTo>
                    <a:pt x="567" y="1242"/>
                    <a:pt x="608" y="1236"/>
                    <a:pt x="648" y="1223"/>
                  </a:cubicBezTo>
                  <a:cubicBezTo>
                    <a:pt x="796" y="1176"/>
                    <a:pt x="922" y="1085"/>
                    <a:pt x="1004" y="955"/>
                  </a:cubicBezTo>
                  <a:cubicBezTo>
                    <a:pt x="1024" y="936"/>
                    <a:pt x="1042" y="919"/>
                    <a:pt x="1057" y="898"/>
                  </a:cubicBezTo>
                  <a:cubicBezTo>
                    <a:pt x="1110" y="828"/>
                    <a:pt x="1140" y="757"/>
                    <a:pt x="1151" y="672"/>
                  </a:cubicBezTo>
                  <a:cubicBezTo>
                    <a:pt x="1165" y="556"/>
                    <a:pt x="1143" y="466"/>
                    <a:pt x="1095" y="363"/>
                  </a:cubicBezTo>
                  <a:lnTo>
                    <a:pt x="1044" y="260"/>
                  </a:lnTo>
                  <a:cubicBezTo>
                    <a:pt x="993" y="150"/>
                    <a:pt x="844" y="42"/>
                    <a:pt x="728" y="16"/>
                  </a:cubicBezTo>
                  <a:cubicBezTo>
                    <a:pt x="683" y="6"/>
                    <a:pt x="638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59159" y="-52049"/>
              <a:ext cx="64057" cy="71833"/>
            </a:xfrm>
            <a:custGeom>
              <a:avLst/>
              <a:gdLst/>
              <a:ahLst/>
              <a:cxnLst/>
              <a:rect l="l" t="t" r="r" b="b"/>
              <a:pathLst>
                <a:path w="1590" h="1783" extrusionOk="0">
                  <a:moveTo>
                    <a:pt x="798" y="0"/>
                  </a:moveTo>
                  <a:cubicBezTo>
                    <a:pt x="763" y="0"/>
                    <a:pt x="729" y="5"/>
                    <a:pt x="694" y="13"/>
                  </a:cubicBezTo>
                  <a:cubicBezTo>
                    <a:pt x="624" y="13"/>
                    <a:pt x="560" y="31"/>
                    <a:pt x="500" y="66"/>
                  </a:cubicBezTo>
                  <a:cubicBezTo>
                    <a:pt x="434" y="84"/>
                    <a:pt x="378" y="117"/>
                    <a:pt x="330" y="166"/>
                  </a:cubicBezTo>
                  <a:cubicBezTo>
                    <a:pt x="247" y="219"/>
                    <a:pt x="180" y="291"/>
                    <a:pt x="131" y="382"/>
                  </a:cubicBezTo>
                  <a:cubicBezTo>
                    <a:pt x="35" y="541"/>
                    <a:pt x="7" y="714"/>
                    <a:pt x="2" y="897"/>
                  </a:cubicBezTo>
                  <a:cubicBezTo>
                    <a:pt x="0" y="963"/>
                    <a:pt x="9" y="1029"/>
                    <a:pt x="21" y="1094"/>
                  </a:cubicBezTo>
                  <a:cubicBezTo>
                    <a:pt x="27" y="1329"/>
                    <a:pt x="177" y="1566"/>
                    <a:pt x="379" y="1678"/>
                  </a:cubicBezTo>
                  <a:cubicBezTo>
                    <a:pt x="382" y="1679"/>
                    <a:pt x="383" y="1680"/>
                    <a:pt x="386" y="1682"/>
                  </a:cubicBezTo>
                  <a:cubicBezTo>
                    <a:pt x="496" y="1744"/>
                    <a:pt x="637" y="1783"/>
                    <a:pt x="772" y="1783"/>
                  </a:cubicBezTo>
                  <a:cubicBezTo>
                    <a:pt x="834" y="1783"/>
                    <a:pt x="896" y="1775"/>
                    <a:pt x="952" y="1757"/>
                  </a:cubicBezTo>
                  <a:cubicBezTo>
                    <a:pt x="1127" y="1700"/>
                    <a:pt x="1308" y="1589"/>
                    <a:pt x="1393" y="1418"/>
                  </a:cubicBezTo>
                  <a:cubicBezTo>
                    <a:pt x="1442" y="1317"/>
                    <a:pt x="1499" y="1215"/>
                    <a:pt x="1527" y="1103"/>
                  </a:cubicBezTo>
                  <a:cubicBezTo>
                    <a:pt x="1578" y="921"/>
                    <a:pt x="1589" y="749"/>
                    <a:pt x="1543" y="565"/>
                  </a:cubicBezTo>
                  <a:cubicBezTo>
                    <a:pt x="1517" y="503"/>
                    <a:pt x="1491" y="441"/>
                    <a:pt x="1465" y="382"/>
                  </a:cubicBezTo>
                  <a:cubicBezTo>
                    <a:pt x="1425" y="330"/>
                    <a:pt x="1383" y="277"/>
                    <a:pt x="1343" y="225"/>
                  </a:cubicBezTo>
                  <a:cubicBezTo>
                    <a:pt x="1292" y="185"/>
                    <a:pt x="1239" y="145"/>
                    <a:pt x="1187" y="105"/>
                  </a:cubicBezTo>
                  <a:cubicBezTo>
                    <a:pt x="1097" y="48"/>
                    <a:pt x="1003" y="17"/>
                    <a:pt x="900" y="13"/>
                  </a:cubicBezTo>
                  <a:cubicBezTo>
                    <a:pt x="866" y="5"/>
                    <a:pt x="83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4320" y="84769"/>
              <a:ext cx="76224" cy="82670"/>
            </a:xfrm>
            <a:custGeom>
              <a:avLst/>
              <a:gdLst/>
              <a:ahLst/>
              <a:cxnLst/>
              <a:rect l="l" t="t" r="r" b="b"/>
              <a:pathLst>
                <a:path w="1892" h="2052" extrusionOk="0">
                  <a:moveTo>
                    <a:pt x="237" y="434"/>
                  </a:moveTo>
                  <a:cubicBezTo>
                    <a:pt x="237" y="434"/>
                    <a:pt x="237" y="436"/>
                    <a:pt x="236" y="436"/>
                  </a:cubicBezTo>
                  <a:cubicBezTo>
                    <a:pt x="231" y="442"/>
                    <a:pt x="226" y="449"/>
                    <a:pt x="221" y="455"/>
                  </a:cubicBezTo>
                  <a:lnTo>
                    <a:pt x="221" y="455"/>
                  </a:lnTo>
                  <a:cubicBezTo>
                    <a:pt x="226" y="448"/>
                    <a:pt x="231" y="441"/>
                    <a:pt x="237" y="434"/>
                  </a:cubicBezTo>
                  <a:close/>
                  <a:moveTo>
                    <a:pt x="973" y="1"/>
                  </a:moveTo>
                  <a:cubicBezTo>
                    <a:pt x="756" y="1"/>
                    <a:pt x="560" y="82"/>
                    <a:pt x="395" y="237"/>
                  </a:cubicBezTo>
                  <a:cubicBezTo>
                    <a:pt x="338" y="293"/>
                    <a:pt x="290" y="354"/>
                    <a:pt x="250" y="416"/>
                  </a:cubicBezTo>
                  <a:cubicBezTo>
                    <a:pt x="213" y="459"/>
                    <a:pt x="177" y="508"/>
                    <a:pt x="143" y="556"/>
                  </a:cubicBezTo>
                  <a:cubicBezTo>
                    <a:pt x="158" y="536"/>
                    <a:pt x="174" y="516"/>
                    <a:pt x="189" y="497"/>
                  </a:cubicBezTo>
                  <a:lnTo>
                    <a:pt x="189" y="497"/>
                  </a:lnTo>
                  <a:cubicBezTo>
                    <a:pt x="103" y="610"/>
                    <a:pt x="42" y="714"/>
                    <a:pt x="20" y="875"/>
                  </a:cubicBezTo>
                  <a:cubicBezTo>
                    <a:pt x="0" y="1018"/>
                    <a:pt x="3" y="1120"/>
                    <a:pt x="35" y="1269"/>
                  </a:cubicBezTo>
                  <a:cubicBezTo>
                    <a:pt x="83" y="1490"/>
                    <a:pt x="200" y="1646"/>
                    <a:pt x="337" y="1819"/>
                  </a:cubicBezTo>
                  <a:cubicBezTo>
                    <a:pt x="466" y="1983"/>
                    <a:pt x="694" y="2052"/>
                    <a:pt x="901" y="2052"/>
                  </a:cubicBezTo>
                  <a:cubicBezTo>
                    <a:pt x="944" y="2052"/>
                    <a:pt x="986" y="2049"/>
                    <a:pt x="1026" y="2043"/>
                  </a:cubicBezTo>
                  <a:cubicBezTo>
                    <a:pt x="1259" y="2012"/>
                    <a:pt x="1517" y="1879"/>
                    <a:pt x="1624" y="1652"/>
                  </a:cubicBezTo>
                  <a:cubicBezTo>
                    <a:pt x="1687" y="1518"/>
                    <a:pt x="1751" y="1372"/>
                    <a:pt x="1798" y="1228"/>
                  </a:cubicBezTo>
                  <a:cubicBezTo>
                    <a:pt x="1892" y="945"/>
                    <a:pt x="1843" y="664"/>
                    <a:pt x="1705" y="407"/>
                  </a:cubicBezTo>
                  <a:cubicBezTo>
                    <a:pt x="1583" y="179"/>
                    <a:pt x="1344" y="42"/>
                    <a:pt x="1096" y="9"/>
                  </a:cubicBezTo>
                  <a:cubicBezTo>
                    <a:pt x="1054" y="3"/>
                    <a:pt x="101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922822" y="87308"/>
              <a:ext cx="73323" cy="77876"/>
            </a:xfrm>
            <a:custGeom>
              <a:avLst/>
              <a:gdLst/>
              <a:ahLst/>
              <a:cxnLst/>
              <a:rect l="l" t="t" r="r" b="b"/>
              <a:pathLst>
                <a:path w="1820" h="1933" extrusionOk="0">
                  <a:moveTo>
                    <a:pt x="1009" y="1"/>
                  </a:moveTo>
                  <a:cubicBezTo>
                    <a:pt x="921" y="1"/>
                    <a:pt x="833" y="13"/>
                    <a:pt x="761" y="33"/>
                  </a:cubicBezTo>
                  <a:cubicBezTo>
                    <a:pt x="610" y="75"/>
                    <a:pt x="462" y="164"/>
                    <a:pt x="355" y="280"/>
                  </a:cubicBezTo>
                  <a:cubicBezTo>
                    <a:pt x="202" y="445"/>
                    <a:pt x="129" y="645"/>
                    <a:pt x="114" y="863"/>
                  </a:cubicBezTo>
                  <a:cubicBezTo>
                    <a:pt x="102" y="900"/>
                    <a:pt x="89" y="939"/>
                    <a:pt x="78" y="980"/>
                  </a:cubicBezTo>
                  <a:cubicBezTo>
                    <a:pt x="0" y="1285"/>
                    <a:pt x="127" y="1665"/>
                    <a:pt x="420" y="1818"/>
                  </a:cubicBezTo>
                  <a:cubicBezTo>
                    <a:pt x="555" y="1889"/>
                    <a:pt x="705" y="1932"/>
                    <a:pt x="856" y="1932"/>
                  </a:cubicBezTo>
                  <a:cubicBezTo>
                    <a:pt x="926" y="1932"/>
                    <a:pt x="997" y="1923"/>
                    <a:pt x="1067" y="1902"/>
                  </a:cubicBezTo>
                  <a:cubicBezTo>
                    <a:pt x="1275" y="1841"/>
                    <a:pt x="1470" y="1690"/>
                    <a:pt x="1578" y="1502"/>
                  </a:cubicBezTo>
                  <a:cubicBezTo>
                    <a:pt x="1631" y="1407"/>
                    <a:pt x="1677" y="1301"/>
                    <a:pt x="1696" y="1192"/>
                  </a:cubicBezTo>
                  <a:cubicBezTo>
                    <a:pt x="1697" y="1187"/>
                    <a:pt x="1698" y="1181"/>
                    <a:pt x="1698" y="1175"/>
                  </a:cubicBezTo>
                  <a:cubicBezTo>
                    <a:pt x="1783" y="1029"/>
                    <a:pt x="1819" y="858"/>
                    <a:pt x="1796" y="684"/>
                  </a:cubicBezTo>
                  <a:cubicBezTo>
                    <a:pt x="1753" y="364"/>
                    <a:pt x="1537" y="145"/>
                    <a:pt x="1237" y="36"/>
                  </a:cubicBezTo>
                  <a:cubicBezTo>
                    <a:pt x="1171" y="11"/>
                    <a:pt x="1090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81759" y="85857"/>
              <a:ext cx="82469" cy="76627"/>
            </a:xfrm>
            <a:custGeom>
              <a:avLst/>
              <a:gdLst/>
              <a:ahLst/>
              <a:cxnLst/>
              <a:rect l="l" t="t" r="r" b="b"/>
              <a:pathLst>
                <a:path w="2047" h="1902" extrusionOk="0">
                  <a:moveTo>
                    <a:pt x="1124" y="0"/>
                  </a:moveTo>
                  <a:cubicBezTo>
                    <a:pt x="1060" y="0"/>
                    <a:pt x="994" y="8"/>
                    <a:pt x="926" y="23"/>
                  </a:cubicBezTo>
                  <a:cubicBezTo>
                    <a:pt x="830" y="45"/>
                    <a:pt x="743" y="88"/>
                    <a:pt x="666" y="148"/>
                  </a:cubicBezTo>
                  <a:cubicBezTo>
                    <a:pt x="506" y="219"/>
                    <a:pt x="364" y="332"/>
                    <a:pt x="272" y="478"/>
                  </a:cubicBezTo>
                  <a:cubicBezTo>
                    <a:pt x="0" y="910"/>
                    <a:pt x="173" y="1528"/>
                    <a:pt x="611" y="1777"/>
                  </a:cubicBezTo>
                  <a:cubicBezTo>
                    <a:pt x="760" y="1861"/>
                    <a:pt x="922" y="1901"/>
                    <a:pt x="1082" y="1901"/>
                  </a:cubicBezTo>
                  <a:cubicBezTo>
                    <a:pt x="1404" y="1901"/>
                    <a:pt x="1716" y="1737"/>
                    <a:pt x="1892" y="1437"/>
                  </a:cubicBezTo>
                  <a:cubicBezTo>
                    <a:pt x="2009" y="1242"/>
                    <a:pt x="2047" y="1017"/>
                    <a:pt x="2018" y="792"/>
                  </a:cubicBezTo>
                  <a:cubicBezTo>
                    <a:pt x="1980" y="517"/>
                    <a:pt x="1822" y="226"/>
                    <a:pt x="1555" y="105"/>
                  </a:cubicBezTo>
                  <a:cubicBezTo>
                    <a:pt x="1408" y="39"/>
                    <a:pt x="1271" y="0"/>
                    <a:pt x="1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27078" y="83037"/>
              <a:ext cx="65669" cy="66837"/>
            </a:xfrm>
            <a:custGeom>
              <a:avLst/>
              <a:gdLst/>
              <a:ahLst/>
              <a:cxnLst/>
              <a:rect l="l" t="t" r="r" b="b"/>
              <a:pathLst>
                <a:path w="1630" h="1659" extrusionOk="0">
                  <a:moveTo>
                    <a:pt x="876" y="0"/>
                  </a:moveTo>
                  <a:cubicBezTo>
                    <a:pt x="862" y="0"/>
                    <a:pt x="848" y="1"/>
                    <a:pt x="835" y="2"/>
                  </a:cubicBezTo>
                  <a:cubicBezTo>
                    <a:pt x="763" y="8"/>
                    <a:pt x="695" y="21"/>
                    <a:pt x="629" y="38"/>
                  </a:cubicBezTo>
                  <a:cubicBezTo>
                    <a:pt x="418" y="58"/>
                    <a:pt x="254" y="194"/>
                    <a:pt x="149" y="374"/>
                  </a:cubicBezTo>
                  <a:cubicBezTo>
                    <a:pt x="145" y="381"/>
                    <a:pt x="142" y="387"/>
                    <a:pt x="140" y="392"/>
                  </a:cubicBezTo>
                  <a:cubicBezTo>
                    <a:pt x="93" y="468"/>
                    <a:pt x="57" y="550"/>
                    <a:pt x="37" y="635"/>
                  </a:cubicBezTo>
                  <a:cubicBezTo>
                    <a:pt x="1" y="781"/>
                    <a:pt x="6" y="935"/>
                    <a:pt x="41" y="1081"/>
                  </a:cubicBezTo>
                  <a:cubicBezTo>
                    <a:pt x="52" y="1129"/>
                    <a:pt x="69" y="1170"/>
                    <a:pt x="88" y="1210"/>
                  </a:cubicBezTo>
                  <a:cubicBezTo>
                    <a:pt x="89" y="1213"/>
                    <a:pt x="92" y="1217"/>
                    <a:pt x="94" y="1221"/>
                  </a:cubicBezTo>
                  <a:cubicBezTo>
                    <a:pt x="108" y="1247"/>
                    <a:pt x="121" y="1274"/>
                    <a:pt x="137" y="1297"/>
                  </a:cubicBezTo>
                  <a:cubicBezTo>
                    <a:pt x="142" y="1305"/>
                    <a:pt x="145" y="1313"/>
                    <a:pt x="150" y="1320"/>
                  </a:cubicBezTo>
                  <a:cubicBezTo>
                    <a:pt x="161" y="1337"/>
                    <a:pt x="174" y="1352"/>
                    <a:pt x="187" y="1369"/>
                  </a:cubicBezTo>
                  <a:lnTo>
                    <a:pt x="198" y="1385"/>
                  </a:lnTo>
                  <a:cubicBezTo>
                    <a:pt x="203" y="1391"/>
                    <a:pt x="209" y="1398"/>
                    <a:pt x="214" y="1405"/>
                  </a:cubicBezTo>
                  <a:cubicBezTo>
                    <a:pt x="228" y="1423"/>
                    <a:pt x="242" y="1441"/>
                    <a:pt x="258" y="1460"/>
                  </a:cubicBezTo>
                  <a:cubicBezTo>
                    <a:pt x="259" y="1458"/>
                    <a:pt x="260" y="1455"/>
                    <a:pt x="260" y="1453"/>
                  </a:cubicBezTo>
                  <a:cubicBezTo>
                    <a:pt x="392" y="1582"/>
                    <a:pt x="557" y="1658"/>
                    <a:pt x="747" y="1658"/>
                  </a:cubicBezTo>
                  <a:cubicBezTo>
                    <a:pt x="777" y="1658"/>
                    <a:pt x="808" y="1656"/>
                    <a:pt x="840" y="1652"/>
                  </a:cubicBezTo>
                  <a:cubicBezTo>
                    <a:pt x="1046" y="1624"/>
                    <a:pt x="1268" y="1486"/>
                    <a:pt x="1369" y="1290"/>
                  </a:cubicBezTo>
                  <a:cubicBezTo>
                    <a:pt x="1415" y="1243"/>
                    <a:pt x="1456" y="1192"/>
                    <a:pt x="1484" y="1131"/>
                  </a:cubicBezTo>
                  <a:cubicBezTo>
                    <a:pt x="1602" y="883"/>
                    <a:pt x="1630" y="623"/>
                    <a:pt x="1484" y="374"/>
                  </a:cubicBezTo>
                  <a:cubicBezTo>
                    <a:pt x="1365" y="170"/>
                    <a:pt x="1121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42101" y="77518"/>
              <a:ext cx="82025" cy="79729"/>
            </a:xfrm>
            <a:custGeom>
              <a:avLst/>
              <a:gdLst/>
              <a:ahLst/>
              <a:cxnLst/>
              <a:rect l="l" t="t" r="r" b="b"/>
              <a:pathLst>
                <a:path w="2036" h="1979" extrusionOk="0">
                  <a:moveTo>
                    <a:pt x="791" y="0"/>
                  </a:moveTo>
                  <a:cubicBezTo>
                    <a:pt x="708" y="0"/>
                    <a:pt x="627" y="21"/>
                    <a:pt x="560" y="69"/>
                  </a:cubicBezTo>
                  <a:cubicBezTo>
                    <a:pt x="385" y="195"/>
                    <a:pt x="201" y="336"/>
                    <a:pt x="115" y="540"/>
                  </a:cubicBezTo>
                  <a:cubicBezTo>
                    <a:pt x="23" y="756"/>
                    <a:pt x="1" y="994"/>
                    <a:pt x="57" y="1224"/>
                  </a:cubicBezTo>
                  <a:cubicBezTo>
                    <a:pt x="170" y="1678"/>
                    <a:pt x="609" y="1978"/>
                    <a:pt x="1059" y="1978"/>
                  </a:cubicBezTo>
                  <a:cubicBezTo>
                    <a:pt x="1104" y="1978"/>
                    <a:pt x="1148" y="1975"/>
                    <a:pt x="1193" y="1969"/>
                  </a:cubicBezTo>
                  <a:cubicBezTo>
                    <a:pt x="1673" y="1904"/>
                    <a:pt x="2036" y="1458"/>
                    <a:pt x="2011" y="973"/>
                  </a:cubicBezTo>
                  <a:cubicBezTo>
                    <a:pt x="1997" y="715"/>
                    <a:pt x="1902" y="480"/>
                    <a:pt x="1724" y="293"/>
                  </a:cubicBezTo>
                  <a:cubicBezTo>
                    <a:pt x="1563" y="123"/>
                    <a:pt x="1321" y="26"/>
                    <a:pt x="1083" y="26"/>
                  </a:cubicBezTo>
                  <a:cubicBezTo>
                    <a:pt x="1047" y="26"/>
                    <a:pt x="1012" y="28"/>
                    <a:pt x="977" y="33"/>
                  </a:cubicBezTo>
                  <a:cubicBezTo>
                    <a:pt x="918" y="12"/>
                    <a:pt x="854" y="0"/>
                    <a:pt x="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2039" y="85898"/>
              <a:ext cx="68811" cy="70745"/>
            </a:xfrm>
            <a:custGeom>
              <a:avLst/>
              <a:gdLst/>
              <a:ahLst/>
              <a:cxnLst/>
              <a:rect l="l" t="t" r="r" b="b"/>
              <a:pathLst>
                <a:path w="1708" h="1756" extrusionOk="0">
                  <a:moveTo>
                    <a:pt x="873" y="0"/>
                  </a:moveTo>
                  <a:cubicBezTo>
                    <a:pt x="724" y="0"/>
                    <a:pt x="574" y="42"/>
                    <a:pt x="460" y="123"/>
                  </a:cubicBezTo>
                  <a:cubicBezTo>
                    <a:pt x="285" y="246"/>
                    <a:pt x="179" y="406"/>
                    <a:pt x="140" y="584"/>
                  </a:cubicBezTo>
                  <a:cubicBezTo>
                    <a:pt x="112" y="645"/>
                    <a:pt x="88" y="711"/>
                    <a:pt x="74" y="775"/>
                  </a:cubicBezTo>
                  <a:cubicBezTo>
                    <a:pt x="1" y="1121"/>
                    <a:pt x="150" y="1534"/>
                    <a:pt x="490" y="1683"/>
                  </a:cubicBezTo>
                  <a:cubicBezTo>
                    <a:pt x="594" y="1728"/>
                    <a:pt x="707" y="1756"/>
                    <a:pt x="818" y="1756"/>
                  </a:cubicBezTo>
                  <a:cubicBezTo>
                    <a:pt x="964" y="1756"/>
                    <a:pt x="1107" y="1708"/>
                    <a:pt x="1218" y="1588"/>
                  </a:cubicBezTo>
                  <a:cubicBezTo>
                    <a:pt x="1385" y="1407"/>
                    <a:pt x="1465" y="1217"/>
                    <a:pt x="1493" y="1010"/>
                  </a:cubicBezTo>
                  <a:lnTo>
                    <a:pt x="1495" y="1009"/>
                  </a:lnTo>
                  <a:cubicBezTo>
                    <a:pt x="1707" y="699"/>
                    <a:pt x="1532" y="307"/>
                    <a:pt x="1261" y="115"/>
                  </a:cubicBezTo>
                  <a:cubicBezTo>
                    <a:pt x="1153" y="38"/>
                    <a:pt x="1013" y="0"/>
                    <a:pt x="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574604" y="77437"/>
              <a:ext cx="66595" cy="70342"/>
            </a:xfrm>
            <a:custGeom>
              <a:avLst/>
              <a:gdLst/>
              <a:ahLst/>
              <a:cxnLst/>
              <a:rect l="l" t="t" r="r" b="b"/>
              <a:pathLst>
                <a:path w="1653" h="1746" extrusionOk="0">
                  <a:moveTo>
                    <a:pt x="919" y="1"/>
                  </a:moveTo>
                  <a:cubicBezTo>
                    <a:pt x="857" y="1"/>
                    <a:pt x="796" y="9"/>
                    <a:pt x="738" y="24"/>
                  </a:cubicBezTo>
                  <a:cubicBezTo>
                    <a:pt x="522" y="84"/>
                    <a:pt x="388" y="233"/>
                    <a:pt x="297" y="422"/>
                  </a:cubicBezTo>
                  <a:cubicBezTo>
                    <a:pt x="251" y="471"/>
                    <a:pt x="210" y="526"/>
                    <a:pt x="174" y="590"/>
                  </a:cubicBezTo>
                  <a:cubicBezTo>
                    <a:pt x="0" y="903"/>
                    <a:pt x="60" y="1289"/>
                    <a:pt x="314" y="1539"/>
                  </a:cubicBezTo>
                  <a:cubicBezTo>
                    <a:pt x="457" y="1680"/>
                    <a:pt x="646" y="1746"/>
                    <a:pt x="836" y="1746"/>
                  </a:cubicBezTo>
                  <a:cubicBezTo>
                    <a:pt x="1055" y="1746"/>
                    <a:pt x="1275" y="1659"/>
                    <a:pt x="1431" y="1498"/>
                  </a:cubicBezTo>
                  <a:cubicBezTo>
                    <a:pt x="1587" y="1338"/>
                    <a:pt x="1652" y="1130"/>
                    <a:pt x="1652" y="909"/>
                  </a:cubicBezTo>
                  <a:cubicBezTo>
                    <a:pt x="1653" y="805"/>
                    <a:pt x="1646" y="691"/>
                    <a:pt x="1623" y="589"/>
                  </a:cubicBezTo>
                  <a:cubicBezTo>
                    <a:pt x="1586" y="430"/>
                    <a:pt x="1516" y="325"/>
                    <a:pt x="1408" y="202"/>
                  </a:cubicBezTo>
                  <a:cubicBezTo>
                    <a:pt x="1289" y="68"/>
                    <a:pt x="1101" y="1"/>
                    <a:pt x="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83866" y="78082"/>
              <a:ext cx="63936" cy="71631"/>
            </a:xfrm>
            <a:custGeom>
              <a:avLst/>
              <a:gdLst/>
              <a:ahLst/>
              <a:cxnLst/>
              <a:rect l="l" t="t" r="r" b="b"/>
              <a:pathLst>
                <a:path w="1587" h="1778" extrusionOk="0">
                  <a:moveTo>
                    <a:pt x="901" y="0"/>
                  </a:moveTo>
                  <a:cubicBezTo>
                    <a:pt x="726" y="0"/>
                    <a:pt x="564" y="75"/>
                    <a:pt x="425" y="196"/>
                  </a:cubicBezTo>
                  <a:cubicBezTo>
                    <a:pt x="341" y="268"/>
                    <a:pt x="281" y="350"/>
                    <a:pt x="239" y="438"/>
                  </a:cubicBezTo>
                  <a:cubicBezTo>
                    <a:pt x="110" y="573"/>
                    <a:pt x="18" y="738"/>
                    <a:pt x="12" y="936"/>
                  </a:cubicBezTo>
                  <a:cubicBezTo>
                    <a:pt x="0" y="1368"/>
                    <a:pt x="342" y="1778"/>
                    <a:pt x="787" y="1778"/>
                  </a:cubicBezTo>
                  <a:cubicBezTo>
                    <a:pt x="803" y="1778"/>
                    <a:pt x="819" y="1777"/>
                    <a:pt x="835" y="1776"/>
                  </a:cubicBezTo>
                  <a:cubicBezTo>
                    <a:pt x="1203" y="1752"/>
                    <a:pt x="1447" y="1502"/>
                    <a:pt x="1477" y="1135"/>
                  </a:cubicBezTo>
                  <a:lnTo>
                    <a:pt x="1477" y="1135"/>
                  </a:lnTo>
                  <a:cubicBezTo>
                    <a:pt x="1472" y="1196"/>
                    <a:pt x="1470" y="1217"/>
                    <a:pt x="1470" y="1217"/>
                  </a:cubicBezTo>
                  <a:cubicBezTo>
                    <a:pt x="1471" y="1217"/>
                    <a:pt x="1478" y="1152"/>
                    <a:pt x="1486" y="1124"/>
                  </a:cubicBezTo>
                  <a:cubicBezTo>
                    <a:pt x="1497" y="1086"/>
                    <a:pt x="1512" y="1050"/>
                    <a:pt x="1524" y="1013"/>
                  </a:cubicBezTo>
                  <a:cubicBezTo>
                    <a:pt x="1587" y="831"/>
                    <a:pt x="1569" y="676"/>
                    <a:pt x="1538" y="490"/>
                  </a:cubicBezTo>
                  <a:cubicBezTo>
                    <a:pt x="1499" y="268"/>
                    <a:pt x="1280" y="82"/>
                    <a:pt x="1073" y="24"/>
                  </a:cubicBezTo>
                  <a:cubicBezTo>
                    <a:pt x="1014" y="8"/>
                    <a:pt x="957" y="0"/>
                    <a:pt x="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00379" y="83319"/>
              <a:ext cx="62768" cy="60633"/>
            </a:xfrm>
            <a:custGeom>
              <a:avLst/>
              <a:gdLst/>
              <a:ahLst/>
              <a:cxnLst/>
              <a:rect l="l" t="t" r="r" b="b"/>
              <a:pathLst>
                <a:path w="1558" h="1505" extrusionOk="0">
                  <a:moveTo>
                    <a:pt x="799" y="1"/>
                  </a:moveTo>
                  <a:cubicBezTo>
                    <a:pt x="603" y="1"/>
                    <a:pt x="414" y="96"/>
                    <a:pt x="294" y="249"/>
                  </a:cubicBezTo>
                  <a:cubicBezTo>
                    <a:pt x="260" y="274"/>
                    <a:pt x="227" y="303"/>
                    <a:pt x="199" y="335"/>
                  </a:cubicBezTo>
                  <a:cubicBezTo>
                    <a:pt x="124" y="422"/>
                    <a:pt x="66" y="515"/>
                    <a:pt x="39" y="631"/>
                  </a:cubicBezTo>
                  <a:cubicBezTo>
                    <a:pt x="1" y="797"/>
                    <a:pt x="29" y="948"/>
                    <a:pt x="102" y="1100"/>
                  </a:cubicBezTo>
                  <a:cubicBezTo>
                    <a:pt x="191" y="1285"/>
                    <a:pt x="381" y="1420"/>
                    <a:pt x="577" y="1475"/>
                  </a:cubicBezTo>
                  <a:cubicBezTo>
                    <a:pt x="647" y="1494"/>
                    <a:pt x="724" y="1504"/>
                    <a:pt x="803" y="1504"/>
                  </a:cubicBezTo>
                  <a:cubicBezTo>
                    <a:pt x="954" y="1504"/>
                    <a:pt x="1110" y="1466"/>
                    <a:pt x="1225" y="1379"/>
                  </a:cubicBezTo>
                  <a:cubicBezTo>
                    <a:pt x="1269" y="1346"/>
                    <a:pt x="1312" y="1312"/>
                    <a:pt x="1356" y="1277"/>
                  </a:cubicBezTo>
                  <a:cubicBezTo>
                    <a:pt x="1419" y="1218"/>
                    <a:pt x="1464" y="1149"/>
                    <a:pt x="1490" y="1069"/>
                  </a:cubicBezTo>
                  <a:cubicBezTo>
                    <a:pt x="1548" y="932"/>
                    <a:pt x="1558" y="793"/>
                    <a:pt x="1523" y="648"/>
                  </a:cubicBezTo>
                  <a:cubicBezTo>
                    <a:pt x="1500" y="552"/>
                    <a:pt x="1461" y="460"/>
                    <a:pt x="1417" y="375"/>
                  </a:cubicBezTo>
                  <a:cubicBezTo>
                    <a:pt x="1363" y="273"/>
                    <a:pt x="1255" y="179"/>
                    <a:pt x="1161" y="119"/>
                  </a:cubicBezTo>
                  <a:cubicBezTo>
                    <a:pt x="1142" y="108"/>
                    <a:pt x="1124" y="98"/>
                    <a:pt x="1105" y="86"/>
                  </a:cubicBezTo>
                  <a:cubicBezTo>
                    <a:pt x="1008" y="27"/>
                    <a:pt x="902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960283" y="79210"/>
              <a:ext cx="62849" cy="69254"/>
            </a:xfrm>
            <a:custGeom>
              <a:avLst/>
              <a:gdLst/>
              <a:ahLst/>
              <a:cxnLst/>
              <a:rect l="l" t="t" r="r" b="b"/>
              <a:pathLst>
                <a:path w="1560" h="1719" extrusionOk="0">
                  <a:moveTo>
                    <a:pt x="778" y="1"/>
                  </a:moveTo>
                  <a:cubicBezTo>
                    <a:pt x="647" y="1"/>
                    <a:pt x="509" y="33"/>
                    <a:pt x="407" y="99"/>
                  </a:cubicBezTo>
                  <a:cubicBezTo>
                    <a:pt x="129" y="278"/>
                    <a:pt x="1" y="592"/>
                    <a:pt x="70" y="899"/>
                  </a:cubicBezTo>
                  <a:cubicBezTo>
                    <a:pt x="68" y="909"/>
                    <a:pt x="65" y="920"/>
                    <a:pt x="65" y="931"/>
                  </a:cubicBezTo>
                  <a:cubicBezTo>
                    <a:pt x="65" y="1033"/>
                    <a:pt x="94" y="1115"/>
                    <a:pt x="132" y="1204"/>
                  </a:cubicBezTo>
                  <a:cubicBezTo>
                    <a:pt x="178" y="1314"/>
                    <a:pt x="241" y="1420"/>
                    <a:pt x="333" y="1497"/>
                  </a:cubicBezTo>
                  <a:cubicBezTo>
                    <a:pt x="437" y="1616"/>
                    <a:pt x="569" y="1691"/>
                    <a:pt x="734" y="1712"/>
                  </a:cubicBezTo>
                  <a:cubicBezTo>
                    <a:pt x="766" y="1717"/>
                    <a:pt x="797" y="1719"/>
                    <a:pt x="827" y="1719"/>
                  </a:cubicBezTo>
                  <a:cubicBezTo>
                    <a:pt x="1000" y="1719"/>
                    <a:pt x="1137" y="1647"/>
                    <a:pt x="1280" y="1533"/>
                  </a:cubicBezTo>
                  <a:cubicBezTo>
                    <a:pt x="1407" y="1431"/>
                    <a:pt x="1492" y="1234"/>
                    <a:pt x="1517" y="1074"/>
                  </a:cubicBezTo>
                  <a:cubicBezTo>
                    <a:pt x="1546" y="921"/>
                    <a:pt x="1560" y="793"/>
                    <a:pt x="1523" y="639"/>
                  </a:cubicBezTo>
                  <a:cubicBezTo>
                    <a:pt x="1500" y="545"/>
                    <a:pt x="1456" y="446"/>
                    <a:pt x="1409" y="363"/>
                  </a:cubicBezTo>
                  <a:cubicBezTo>
                    <a:pt x="1321" y="204"/>
                    <a:pt x="1146" y="73"/>
                    <a:pt x="971" y="26"/>
                  </a:cubicBezTo>
                  <a:cubicBezTo>
                    <a:pt x="912" y="9"/>
                    <a:pt x="846" y="1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989492" y="-42622"/>
              <a:ext cx="64823" cy="64500"/>
            </a:xfrm>
            <a:custGeom>
              <a:avLst/>
              <a:gdLst/>
              <a:ahLst/>
              <a:cxnLst/>
              <a:rect l="l" t="t" r="r" b="b"/>
              <a:pathLst>
                <a:path w="1609" h="1601" extrusionOk="0">
                  <a:moveTo>
                    <a:pt x="799" y="0"/>
                  </a:moveTo>
                  <a:cubicBezTo>
                    <a:pt x="764" y="0"/>
                    <a:pt x="729" y="5"/>
                    <a:pt x="694" y="15"/>
                  </a:cubicBezTo>
                  <a:cubicBezTo>
                    <a:pt x="622" y="15"/>
                    <a:pt x="553" y="32"/>
                    <a:pt x="491" y="68"/>
                  </a:cubicBezTo>
                  <a:cubicBezTo>
                    <a:pt x="392" y="100"/>
                    <a:pt x="306" y="156"/>
                    <a:pt x="234" y="234"/>
                  </a:cubicBezTo>
                  <a:cubicBezTo>
                    <a:pt x="193" y="288"/>
                    <a:pt x="151" y="342"/>
                    <a:pt x="110" y="396"/>
                  </a:cubicBezTo>
                  <a:cubicBezTo>
                    <a:pt x="83" y="460"/>
                    <a:pt x="56" y="524"/>
                    <a:pt x="28" y="588"/>
                  </a:cubicBezTo>
                  <a:cubicBezTo>
                    <a:pt x="20" y="659"/>
                    <a:pt x="10" y="730"/>
                    <a:pt x="1" y="800"/>
                  </a:cubicBezTo>
                  <a:cubicBezTo>
                    <a:pt x="10" y="870"/>
                    <a:pt x="20" y="941"/>
                    <a:pt x="28" y="1012"/>
                  </a:cubicBezTo>
                  <a:cubicBezTo>
                    <a:pt x="53" y="1116"/>
                    <a:pt x="100" y="1208"/>
                    <a:pt x="171" y="1285"/>
                  </a:cubicBezTo>
                  <a:cubicBezTo>
                    <a:pt x="207" y="1345"/>
                    <a:pt x="255" y="1393"/>
                    <a:pt x="315" y="1429"/>
                  </a:cubicBezTo>
                  <a:cubicBezTo>
                    <a:pt x="366" y="1478"/>
                    <a:pt x="424" y="1512"/>
                    <a:pt x="491" y="1532"/>
                  </a:cubicBezTo>
                  <a:cubicBezTo>
                    <a:pt x="555" y="1568"/>
                    <a:pt x="622" y="1585"/>
                    <a:pt x="694" y="1585"/>
                  </a:cubicBezTo>
                  <a:cubicBezTo>
                    <a:pt x="738" y="1596"/>
                    <a:pt x="782" y="1601"/>
                    <a:pt x="826" y="1601"/>
                  </a:cubicBezTo>
                  <a:cubicBezTo>
                    <a:pt x="888" y="1601"/>
                    <a:pt x="950" y="1591"/>
                    <a:pt x="1013" y="1571"/>
                  </a:cubicBezTo>
                  <a:cubicBezTo>
                    <a:pt x="1076" y="1544"/>
                    <a:pt x="1139" y="1517"/>
                    <a:pt x="1204" y="1491"/>
                  </a:cubicBezTo>
                  <a:cubicBezTo>
                    <a:pt x="1257" y="1449"/>
                    <a:pt x="1312" y="1406"/>
                    <a:pt x="1365" y="1365"/>
                  </a:cubicBezTo>
                  <a:cubicBezTo>
                    <a:pt x="1406" y="1312"/>
                    <a:pt x="1450" y="1257"/>
                    <a:pt x="1491" y="1204"/>
                  </a:cubicBezTo>
                  <a:cubicBezTo>
                    <a:pt x="1517" y="1139"/>
                    <a:pt x="1544" y="1076"/>
                    <a:pt x="1571" y="1012"/>
                  </a:cubicBezTo>
                  <a:cubicBezTo>
                    <a:pt x="1604" y="906"/>
                    <a:pt x="1609" y="801"/>
                    <a:pt x="1584" y="694"/>
                  </a:cubicBezTo>
                  <a:cubicBezTo>
                    <a:pt x="1584" y="622"/>
                    <a:pt x="1567" y="554"/>
                    <a:pt x="1531" y="492"/>
                  </a:cubicBezTo>
                  <a:cubicBezTo>
                    <a:pt x="1528" y="485"/>
                    <a:pt x="1524" y="480"/>
                    <a:pt x="1522" y="474"/>
                  </a:cubicBezTo>
                  <a:cubicBezTo>
                    <a:pt x="1520" y="469"/>
                    <a:pt x="1518" y="465"/>
                    <a:pt x="1516" y="461"/>
                  </a:cubicBezTo>
                  <a:lnTo>
                    <a:pt x="1516" y="461"/>
                  </a:lnTo>
                  <a:cubicBezTo>
                    <a:pt x="1511" y="449"/>
                    <a:pt x="1506" y="437"/>
                    <a:pt x="1501" y="426"/>
                  </a:cubicBezTo>
                  <a:lnTo>
                    <a:pt x="1501" y="426"/>
                  </a:lnTo>
                  <a:lnTo>
                    <a:pt x="1509" y="446"/>
                  </a:lnTo>
                  <a:lnTo>
                    <a:pt x="1509" y="446"/>
                  </a:lnTo>
                  <a:cubicBezTo>
                    <a:pt x="1505" y="437"/>
                    <a:pt x="1502" y="429"/>
                    <a:pt x="1498" y="421"/>
                  </a:cubicBezTo>
                  <a:lnTo>
                    <a:pt x="1498" y="421"/>
                  </a:lnTo>
                  <a:cubicBezTo>
                    <a:pt x="1499" y="422"/>
                    <a:pt x="1500" y="424"/>
                    <a:pt x="1501" y="426"/>
                  </a:cubicBezTo>
                  <a:lnTo>
                    <a:pt x="1501" y="426"/>
                  </a:lnTo>
                  <a:lnTo>
                    <a:pt x="1488" y="393"/>
                  </a:lnTo>
                  <a:lnTo>
                    <a:pt x="1488" y="395"/>
                  </a:lnTo>
                  <a:cubicBezTo>
                    <a:pt x="1491" y="404"/>
                    <a:pt x="1495" y="412"/>
                    <a:pt x="1498" y="421"/>
                  </a:cubicBezTo>
                  <a:lnTo>
                    <a:pt x="1498" y="421"/>
                  </a:lnTo>
                  <a:cubicBezTo>
                    <a:pt x="1492" y="407"/>
                    <a:pt x="1485" y="394"/>
                    <a:pt x="1477" y="381"/>
                  </a:cubicBezTo>
                  <a:lnTo>
                    <a:pt x="1477" y="381"/>
                  </a:lnTo>
                  <a:cubicBezTo>
                    <a:pt x="1480" y="385"/>
                    <a:pt x="1484" y="388"/>
                    <a:pt x="1488" y="393"/>
                  </a:cubicBezTo>
                  <a:cubicBezTo>
                    <a:pt x="1484" y="387"/>
                    <a:pt x="1478" y="381"/>
                    <a:pt x="1475" y="373"/>
                  </a:cubicBezTo>
                  <a:cubicBezTo>
                    <a:pt x="1467" y="359"/>
                    <a:pt x="1458" y="346"/>
                    <a:pt x="1448" y="334"/>
                  </a:cubicBezTo>
                  <a:cubicBezTo>
                    <a:pt x="1424" y="299"/>
                    <a:pt x="1396" y="264"/>
                    <a:pt x="1365" y="236"/>
                  </a:cubicBezTo>
                  <a:lnTo>
                    <a:pt x="1364" y="234"/>
                  </a:lnTo>
                  <a:cubicBezTo>
                    <a:pt x="1311" y="193"/>
                    <a:pt x="1257" y="152"/>
                    <a:pt x="1204" y="109"/>
                  </a:cubicBezTo>
                  <a:cubicBezTo>
                    <a:pt x="1175" y="88"/>
                    <a:pt x="1143" y="75"/>
                    <a:pt x="1107" y="68"/>
                  </a:cubicBezTo>
                  <a:cubicBezTo>
                    <a:pt x="1044" y="32"/>
                    <a:pt x="978" y="15"/>
                    <a:pt x="906" y="15"/>
                  </a:cubicBezTo>
                  <a:cubicBezTo>
                    <a:pt x="870" y="5"/>
                    <a:pt x="835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049360" y="-26829"/>
              <a:ext cx="40" cy="121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2"/>
                  </a:moveTo>
                  <a:cubicBezTo>
                    <a:pt x="1" y="2"/>
                    <a:pt x="1" y="0"/>
                    <a:pt x="1" y="2"/>
                  </a:cubicBezTo>
                  <a:cubicBezTo>
                    <a:pt x="1" y="0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049360" y="-26829"/>
              <a:ext cx="81" cy="161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1" y="0"/>
                  </a:moveTo>
                  <a:cubicBezTo>
                    <a:pt x="1" y="2"/>
                    <a:pt x="2" y="2"/>
                    <a:pt x="2" y="3"/>
                  </a:cubicBezTo>
                  <a:cubicBezTo>
                    <a:pt x="2" y="2"/>
                    <a:pt x="2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84437" y="246688"/>
              <a:ext cx="97093" cy="83758"/>
            </a:xfrm>
            <a:custGeom>
              <a:avLst/>
              <a:gdLst/>
              <a:ahLst/>
              <a:cxnLst/>
              <a:rect l="l" t="t" r="r" b="b"/>
              <a:pathLst>
                <a:path w="2410" h="2079" extrusionOk="0">
                  <a:moveTo>
                    <a:pt x="1547" y="1"/>
                  </a:moveTo>
                  <a:cubicBezTo>
                    <a:pt x="1545" y="1"/>
                    <a:pt x="1543" y="1"/>
                    <a:pt x="1540" y="1"/>
                  </a:cubicBezTo>
                  <a:cubicBezTo>
                    <a:pt x="1438" y="2"/>
                    <a:pt x="1346" y="43"/>
                    <a:pt x="1250" y="69"/>
                  </a:cubicBezTo>
                  <a:cubicBezTo>
                    <a:pt x="1058" y="121"/>
                    <a:pt x="889" y="207"/>
                    <a:pt x="723" y="317"/>
                  </a:cubicBezTo>
                  <a:cubicBezTo>
                    <a:pt x="239" y="632"/>
                    <a:pt x="1" y="1278"/>
                    <a:pt x="435" y="1751"/>
                  </a:cubicBezTo>
                  <a:cubicBezTo>
                    <a:pt x="631" y="1965"/>
                    <a:pt x="912" y="2078"/>
                    <a:pt x="1195" y="2078"/>
                  </a:cubicBezTo>
                  <a:cubicBezTo>
                    <a:pt x="1371" y="2078"/>
                    <a:pt x="1548" y="2034"/>
                    <a:pt x="1705" y="1945"/>
                  </a:cubicBezTo>
                  <a:cubicBezTo>
                    <a:pt x="2142" y="1690"/>
                    <a:pt x="2409" y="1133"/>
                    <a:pt x="2236" y="669"/>
                  </a:cubicBezTo>
                  <a:cubicBezTo>
                    <a:pt x="2234" y="656"/>
                    <a:pt x="2231" y="644"/>
                    <a:pt x="2229" y="631"/>
                  </a:cubicBezTo>
                  <a:cubicBezTo>
                    <a:pt x="2194" y="475"/>
                    <a:pt x="2091" y="353"/>
                    <a:pt x="1961" y="274"/>
                  </a:cubicBezTo>
                  <a:cubicBezTo>
                    <a:pt x="1957" y="171"/>
                    <a:pt x="1900" y="69"/>
                    <a:pt x="1787" y="49"/>
                  </a:cubicBezTo>
                  <a:cubicBezTo>
                    <a:pt x="1713" y="37"/>
                    <a:pt x="1631" y="1"/>
                    <a:pt x="1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68876" y="281053"/>
              <a:ext cx="41657" cy="32391"/>
            </a:xfrm>
            <a:custGeom>
              <a:avLst/>
              <a:gdLst/>
              <a:ahLst/>
              <a:cxnLst/>
              <a:rect l="l" t="t" r="r" b="b"/>
              <a:pathLst>
                <a:path w="1034" h="804" extrusionOk="0">
                  <a:moveTo>
                    <a:pt x="516" y="0"/>
                  </a:moveTo>
                  <a:cubicBezTo>
                    <a:pt x="0" y="0"/>
                    <a:pt x="0" y="804"/>
                    <a:pt x="516" y="804"/>
                  </a:cubicBezTo>
                  <a:cubicBezTo>
                    <a:pt x="1034" y="804"/>
                    <a:pt x="1034" y="0"/>
                    <a:pt x="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997154" y="235246"/>
              <a:ext cx="80615" cy="80817"/>
            </a:xfrm>
            <a:custGeom>
              <a:avLst/>
              <a:gdLst/>
              <a:ahLst/>
              <a:cxnLst/>
              <a:rect l="l" t="t" r="r" b="b"/>
              <a:pathLst>
                <a:path w="2001" h="2006" extrusionOk="0">
                  <a:moveTo>
                    <a:pt x="1134" y="0"/>
                  </a:moveTo>
                  <a:cubicBezTo>
                    <a:pt x="1041" y="0"/>
                    <a:pt x="947" y="19"/>
                    <a:pt x="861" y="56"/>
                  </a:cubicBezTo>
                  <a:cubicBezTo>
                    <a:pt x="823" y="72"/>
                    <a:pt x="784" y="95"/>
                    <a:pt x="748" y="118"/>
                  </a:cubicBezTo>
                  <a:cubicBezTo>
                    <a:pt x="431" y="219"/>
                    <a:pt x="170" y="570"/>
                    <a:pt x="103" y="879"/>
                  </a:cubicBezTo>
                  <a:cubicBezTo>
                    <a:pt x="0" y="1361"/>
                    <a:pt x="315" y="1858"/>
                    <a:pt x="793" y="1979"/>
                  </a:cubicBezTo>
                  <a:cubicBezTo>
                    <a:pt x="865" y="1997"/>
                    <a:pt x="937" y="2006"/>
                    <a:pt x="1008" y="2006"/>
                  </a:cubicBezTo>
                  <a:cubicBezTo>
                    <a:pt x="1409" y="2006"/>
                    <a:pt x="1770" y="1724"/>
                    <a:pt x="1886" y="1329"/>
                  </a:cubicBezTo>
                  <a:cubicBezTo>
                    <a:pt x="2000" y="938"/>
                    <a:pt x="1900" y="488"/>
                    <a:pt x="1619" y="198"/>
                  </a:cubicBezTo>
                  <a:cubicBezTo>
                    <a:pt x="1491" y="67"/>
                    <a:pt x="1313" y="0"/>
                    <a:pt x="1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160562" y="197294"/>
              <a:ext cx="62486" cy="60069"/>
            </a:xfrm>
            <a:custGeom>
              <a:avLst/>
              <a:gdLst/>
              <a:ahLst/>
              <a:cxnLst/>
              <a:rect l="l" t="t" r="r" b="b"/>
              <a:pathLst>
                <a:path w="1551" h="1491" extrusionOk="0">
                  <a:moveTo>
                    <a:pt x="795" y="1"/>
                  </a:moveTo>
                  <a:cubicBezTo>
                    <a:pt x="656" y="1"/>
                    <a:pt x="515" y="43"/>
                    <a:pt x="394" y="119"/>
                  </a:cubicBezTo>
                  <a:cubicBezTo>
                    <a:pt x="381" y="125"/>
                    <a:pt x="365" y="130"/>
                    <a:pt x="352" y="136"/>
                  </a:cubicBezTo>
                  <a:cubicBezTo>
                    <a:pt x="248" y="195"/>
                    <a:pt x="173" y="278"/>
                    <a:pt x="108" y="375"/>
                  </a:cubicBezTo>
                  <a:cubicBezTo>
                    <a:pt x="46" y="469"/>
                    <a:pt x="33" y="540"/>
                    <a:pt x="21" y="640"/>
                  </a:cubicBezTo>
                  <a:cubicBezTo>
                    <a:pt x="0" y="794"/>
                    <a:pt x="22" y="948"/>
                    <a:pt x="106" y="1084"/>
                  </a:cubicBezTo>
                  <a:cubicBezTo>
                    <a:pt x="144" y="1144"/>
                    <a:pt x="191" y="1202"/>
                    <a:pt x="240" y="1254"/>
                  </a:cubicBezTo>
                  <a:cubicBezTo>
                    <a:pt x="383" y="1406"/>
                    <a:pt x="591" y="1491"/>
                    <a:pt x="798" y="1491"/>
                  </a:cubicBezTo>
                  <a:cubicBezTo>
                    <a:pt x="864" y="1491"/>
                    <a:pt x="930" y="1482"/>
                    <a:pt x="995" y="1464"/>
                  </a:cubicBezTo>
                  <a:cubicBezTo>
                    <a:pt x="1246" y="1394"/>
                    <a:pt x="1446" y="1195"/>
                    <a:pt x="1515" y="943"/>
                  </a:cubicBezTo>
                  <a:cubicBezTo>
                    <a:pt x="1551" y="811"/>
                    <a:pt x="1551" y="679"/>
                    <a:pt x="1515" y="548"/>
                  </a:cubicBezTo>
                  <a:cubicBezTo>
                    <a:pt x="1492" y="451"/>
                    <a:pt x="1447" y="366"/>
                    <a:pt x="1381" y="294"/>
                  </a:cubicBezTo>
                  <a:cubicBezTo>
                    <a:pt x="1329" y="214"/>
                    <a:pt x="1260" y="149"/>
                    <a:pt x="1173" y="103"/>
                  </a:cubicBezTo>
                  <a:cubicBezTo>
                    <a:pt x="1056" y="36"/>
                    <a:pt x="931" y="1"/>
                    <a:pt x="7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277801" y="246567"/>
              <a:ext cx="81663" cy="80132"/>
            </a:xfrm>
            <a:custGeom>
              <a:avLst/>
              <a:gdLst/>
              <a:ahLst/>
              <a:cxnLst/>
              <a:rect l="l" t="t" r="r" b="b"/>
              <a:pathLst>
                <a:path w="2027" h="1989" extrusionOk="0">
                  <a:moveTo>
                    <a:pt x="1088" y="1"/>
                  </a:moveTo>
                  <a:cubicBezTo>
                    <a:pt x="884" y="1"/>
                    <a:pt x="681" y="69"/>
                    <a:pt x="511" y="200"/>
                  </a:cubicBezTo>
                  <a:cubicBezTo>
                    <a:pt x="367" y="310"/>
                    <a:pt x="255" y="458"/>
                    <a:pt x="188" y="621"/>
                  </a:cubicBezTo>
                  <a:cubicBezTo>
                    <a:pt x="177" y="636"/>
                    <a:pt x="166" y="650"/>
                    <a:pt x="156" y="664"/>
                  </a:cubicBezTo>
                  <a:cubicBezTo>
                    <a:pt x="153" y="668"/>
                    <a:pt x="151" y="670"/>
                    <a:pt x="148" y="674"/>
                  </a:cubicBezTo>
                  <a:cubicBezTo>
                    <a:pt x="93" y="740"/>
                    <a:pt x="49" y="813"/>
                    <a:pt x="26" y="897"/>
                  </a:cubicBezTo>
                  <a:lnTo>
                    <a:pt x="4" y="1056"/>
                  </a:lnTo>
                  <a:cubicBezTo>
                    <a:pt x="1" y="1126"/>
                    <a:pt x="14" y="1197"/>
                    <a:pt x="26" y="1265"/>
                  </a:cubicBezTo>
                  <a:cubicBezTo>
                    <a:pt x="42" y="1357"/>
                    <a:pt x="76" y="1445"/>
                    <a:pt x="121" y="1527"/>
                  </a:cubicBezTo>
                  <a:cubicBezTo>
                    <a:pt x="286" y="1830"/>
                    <a:pt x="599" y="1988"/>
                    <a:pt x="920" y="1988"/>
                  </a:cubicBezTo>
                  <a:cubicBezTo>
                    <a:pt x="1106" y="1988"/>
                    <a:pt x="1294" y="1935"/>
                    <a:pt x="1457" y="1826"/>
                  </a:cubicBezTo>
                  <a:cubicBezTo>
                    <a:pt x="1683" y="1676"/>
                    <a:pt x="1855" y="1456"/>
                    <a:pt x="1927" y="1192"/>
                  </a:cubicBezTo>
                  <a:cubicBezTo>
                    <a:pt x="2027" y="835"/>
                    <a:pt x="1935" y="418"/>
                    <a:pt x="1636" y="187"/>
                  </a:cubicBezTo>
                  <a:cubicBezTo>
                    <a:pt x="1472" y="62"/>
                    <a:pt x="1280" y="1"/>
                    <a:pt x="10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403540" y="265180"/>
              <a:ext cx="43027" cy="42584"/>
            </a:xfrm>
            <a:custGeom>
              <a:avLst/>
              <a:gdLst/>
              <a:ahLst/>
              <a:cxnLst/>
              <a:rect l="l" t="t" r="r" b="b"/>
              <a:pathLst>
                <a:path w="1068" h="1057" extrusionOk="0">
                  <a:moveTo>
                    <a:pt x="553" y="0"/>
                  </a:moveTo>
                  <a:cubicBezTo>
                    <a:pt x="524" y="0"/>
                    <a:pt x="494" y="4"/>
                    <a:pt x="465" y="11"/>
                  </a:cubicBezTo>
                  <a:cubicBezTo>
                    <a:pt x="417" y="11"/>
                    <a:pt x="372" y="22"/>
                    <a:pt x="331" y="47"/>
                  </a:cubicBezTo>
                  <a:cubicBezTo>
                    <a:pt x="265" y="68"/>
                    <a:pt x="209" y="104"/>
                    <a:pt x="161" y="156"/>
                  </a:cubicBezTo>
                  <a:cubicBezTo>
                    <a:pt x="158" y="160"/>
                    <a:pt x="155" y="163"/>
                    <a:pt x="152" y="167"/>
                  </a:cubicBezTo>
                  <a:cubicBezTo>
                    <a:pt x="102" y="213"/>
                    <a:pt x="68" y="269"/>
                    <a:pt x="47" y="332"/>
                  </a:cubicBezTo>
                  <a:cubicBezTo>
                    <a:pt x="14" y="392"/>
                    <a:pt x="1" y="459"/>
                    <a:pt x="3" y="529"/>
                  </a:cubicBezTo>
                  <a:cubicBezTo>
                    <a:pt x="9" y="573"/>
                    <a:pt x="16" y="620"/>
                    <a:pt x="21" y="665"/>
                  </a:cubicBezTo>
                  <a:cubicBezTo>
                    <a:pt x="45" y="751"/>
                    <a:pt x="89" y="826"/>
                    <a:pt x="152" y="891"/>
                  </a:cubicBezTo>
                  <a:cubicBezTo>
                    <a:pt x="155" y="895"/>
                    <a:pt x="158" y="898"/>
                    <a:pt x="161" y="902"/>
                  </a:cubicBezTo>
                  <a:cubicBezTo>
                    <a:pt x="197" y="929"/>
                    <a:pt x="232" y="958"/>
                    <a:pt x="268" y="985"/>
                  </a:cubicBezTo>
                  <a:lnTo>
                    <a:pt x="394" y="1037"/>
                  </a:lnTo>
                  <a:cubicBezTo>
                    <a:pt x="435" y="1050"/>
                    <a:pt x="475" y="1057"/>
                    <a:pt x="516" y="1057"/>
                  </a:cubicBezTo>
                  <a:cubicBezTo>
                    <a:pt x="545" y="1057"/>
                    <a:pt x="575" y="1053"/>
                    <a:pt x="604" y="1046"/>
                  </a:cubicBezTo>
                  <a:cubicBezTo>
                    <a:pt x="652" y="1046"/>
                    <a:pt x="697" y="1035"/>
                    <a:pt x="738" y="1010"/>
                  </a:cubicBezTo>
                  <a:cubicBezTo>
                    <a:pt x="783" y="998"/>
                    <a:pt x="821" y="976"/>
                    <a:pt x="855" y="943"/>
                  </a:cubicBezTo>
                  <a:cubicBezTo>
                    <a:pt x="896" y="920"/>
                    <a:pt x="926" y="887"/>
                    <a:pt x="950" y="848"/>
                  </a:cubicBezTo>
                  <a:cubicBezTo>
                    <a:pt x="983" y="814"/>
                    <a:pt x="1006" y="776"/>
                    <a:pt x="1018" y="731"/>
                  </a:cubicBezTo>
                  <a:cubicBezTo>
                    <a:pt x="1052" y="668"/>
                    <a:pt x="1067" y="599"/>
                    <a:pt x="1063" y="527"/>
                  </a:cubicBezTo>
                  <a:cubicBezTo>
                    <a:pt x="1056" y="481"/>
                    <a:pt x="1050" y="433"/>
                    <a:pt x="1043" y="387"/>
                  </a:cubicBezTo>
                  <a:lnTo>
                    <a:pt x="990" y="262"/>
                  </a:lnTo>
                  <a:cubicBezTo>
                    <a:pt x="963" y="226"/>
                    <a:pt x="935" y="191"/>
                    <a:pt x="908" y="155"/>
                  </a:cubicBezTo>
                  <a:cubicBezTo>
                    <a:pt x="872" y="128"/>
                    <a:pt x="837" y="99"/>
                    <a:pt x="801" y="73"/>
                  </a:cubicBezTo>
                  <a:lnTo>
                    <a:pt x="675" y="20"/>
                  </a:lnTo>
                  <a:cubicBezTo>
                    <a:pt x="634" y="7"/>
                    <a:pt x="594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66274" y="-23767"/>
              <a:ext cx="42987" cy="42624"/>
            </a:xfrm>
            <a:custGeom>
              <a:avLst/>
              <a:gdLst/>
              <a:ahLst/>
              <a:cxnLst/>
              <a:rect l="l" t="t" r="r" b="b"/>
              <a:pathLst>
                <a:path w="1067" h="1058" extrusionOk="0">
                  <a:moveTo>
                    <a:pt x="551" y="1"/>
                  </a:moveTo>
                  <a:cubicBezTo>
                    <a:pt x="522" y="1"/>
                    <a:pt x="493" y="4"/>
                    <a:pt x="464" y="11"/>
                  </a:cubicBezTo>
                  <a:cubicBezTo>
                    <a:pt x="417" y="11"/>
                    <a:pt x="371" y="22"/>
                    <a:pt x="330" y="47"/>
                  </a:cubicBezTo>
                  <a:cubicBezTo>
                    <a:pt x="265" y="68"/>
                    <a:pt x="208" y="104"/>
                    <a:pt x="161" y="156"/>
                  </a:cubicBezTo>
                  <a:cubicBezTo>
                    <a:pt x="158" y="160"/>
                    <a:pt x="154" y="164"/>
                    <a:pt x="151" y="168"/>
                  </a:cubicBezTo>
                  <a:cubicBezTo>
                    <a:pt x="101" y="214"/>
                    <a:pt x="67" y="269"/>
                    <a:pt x="46" y="333"/>
                  </a:cubicBezTo>
                  <a:cubicBezTo>
                    <a:pt x="14" y="392"/>
                    <a:pt x="0" y="459"/>
                    <a:pt x="2" y="529"/>
                  </a:cubicBezTo>
                  <a:cubicBezTo>
                    <a:pt x="8" y="573"/>
                    <a:pt x="14" y="621"/>
                    <a:pt x="21" y="665"/>
                  </a:cubicBezTo>
                  <a:cubicBezTo>
                    <a:pt x="44" y="751"/>
                    <a:pt x="89" y="827"/>
                    <a:pt x="151" y="891"/>
                  </a:cubicBezTo>
                  <a:cubicBezTo>
                    <a:pt x="154" y="895"/>
                    <a:pt x="158" y="899"/>
                    <a:pt x="161" y="903"/>
                  </a:cubicBezTo>
                  <a:cubicBezTo>
                    <a:pt x="197" y="930"/>
                    <a:pt x="232" y="958"/>
                    <a:pt x="268" y="985"/>
                  </a:cubicBezTo>
                  <a:lnTo>
                    <a:pt x="393" y="1038"/>
                  </a:lnTo>
                  <a:cubicBezTo>
                    <a:pt x="435" y="1051"/>
                    <a:pt x="476" y="1057"/>
                    <a:pt x="517" y="1057"/>
                  </a:cubicBezTo>
                  <a:cubicBezTo>
                    <a:pt x="546" y="1057"/>
                    <a:pt x="575" y="1054"/>
                    <a:pt x="604" y="1047"/>
                  </a:cubicBezTo>
                  <a:cubicBezTo>
                    <a:pt x="651" y="1047"/>
                    <a:pt x="696" y="1035"/>
                    <a:pt x="738" y="1011"/>
                  </a:cubicBezTo>
                  <a:cubicBezTo>
                    <a:pt x="783" y="998"/>
                    <a:pt x="821" y="976"/>
                    <a:pt x="855" y="942"/>
                  </a:cubicBezTo>
                  <a:cubicBezTo>
                    <a:pt x="895" y="920"/>
                    <a:pt x="926" y="888"/>
                    <a:pt x="949" y="848"/>
                  </a:cubicBezTo>
                  <a:cubicBezTo>
                    <a:pt x="982" y="814"/>
                    <a:pt x="1005" y="776"/>
                    <a:pt x="1017" y="731"/>
                  </a:cubicBezTo>
                  <a:cubicBezTo>
                    <a:pt x="1051" y="668"/>
                    <a:pt x="1067" y="600"/>
                    <a:pt x="1063" y="528"/>
                  </a:cubicBezTo>
                  <a:cubicBezTo>
                    <a:pt x="1055" y="482"/>
                    <a:pt x="1049" y="433"/>
                    <a:pt x="1042" y="387"/>
                  </a:cubicBezTo>
                  <a:lnTo>
                    <a:pt x="990" y="262"/>
                  </a:lnTo>
                  <a:cubicBezTo>
                    <a:pt x="963" y="226"/>
                    <a:pt x="934" y="191"/>
                    <a:pt x="907" y="155"/>
                  </a:cubicBezTo>
                  <a:cubicBezTo>
                    <a:pt x="871" y="128"/>
                    <a:pt x="836" y="99"/>
                    <a:pt x="800" y="72"/>
                  </a:cubicBezTo>
                  <a:lnTo>
                    <a:pt x="675" y="20"/>
                  </a:lnTo>
                  <a:cubicBezTo>
                    <a:pt x="633" y="7"/>
                    <a:pt x="592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514736" y="227470"/>
              <a:ext cx="92903" cy="87948"/>
            </a:xfrm>
            <a:custGeom>
              <a:avLst/>
              <a:gdLst/>
              <a:ahLst/>
              <a:cxnLst/>
              <a:rect l="l" t="t" r="r" b="b"/>
              <a:pathLst>
                <a:path w="2306" h="2183" extrusionOk="0">
                  <a:moveTo>
                    <a:pt x="1094" y="0"/>
                  </a:moveTo>
                  <a:cubicBezTo>
                    <a:pt x="989" y="0"/>
                    <a:pt x="887" y="32"/>
                    <a:pt x="795" y="85"/>
                  </a:cubicBezTo>
                  <a:cubicBezTo>
                    <a:pt x="401" y="169"/>
                    <a:pt x="71" y="602"/>
                    <a:pt x="41" y="985"/>
                  </a:cubicBezTo>
                  <a:cubicBezTo>
                    <a:pt x="0" y="1499"/>
                    <a:pt x="360" y="2038"/>
                    <a:pt x="872" y="2155"/>
                  </a:cubicBezTo>
                  <a:cubicBezTo>
                    <a:pt x="955" y="2174"/>
                    <a:pt x="1038" y="2183"/>
                    <a:pt x="1119" y="2183"/>
                  </a:cubicBezTo>
                  <a:cubicBezTo>
                    <a:pt x="1575" y="2183"/>
                    <a:pt x="1996" y="1902"/>
                    <a:pt x="2177" y="1471"/>
                  </a:cubicBezTo>
                  <a:cubicBezTo>
                    <a:pt x="2306" y="1163"/>
                    <a:pt x="2259" y="803"/>
                    <a:pt x="2077" y="526"/>
                  </a:cubicBezTo>
                  <a:cubicBezTo>
                    <a:pt x="1854" y="187"/>
                    <a:pt x="1551" y="56"/>
                    <a:pt x="1161" y="5"/>
                  </a:cubicBezTo>
                  <a:cubicBezTo>
                    <a:pt x="1139" y="2"/>
                    <a:pt x="1116" y="0"/>
                    <a:pt x="1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673592" y="221185"/>
              <a:ext cx="62728" cy="66918"/>
            </a:xfrm>
            <a:custGeom>
              <a:avLst/>
              <a:gdLst/>
              <a:ahLst/>
              <a:cxnLst/>
              <a:rect l="l" t="t" r="r" b="b"/>
              <a:pathLst>
                <a:path w="1557" h="1661" extrusionOk="0">
                  <a:moveTo>
                    <a:pt x="810" y="1"/>
                  </a:moveTo>
                  <a:cubicBezTo>
                    <a:pt x="707" y="1"/>
                    <a:pt x="596" y="22"/>
                    <a:pt x="518" y="81"/>
                  </a:cubicBezTo>
                  <a:cubicBezTo>
                    <a:pt x="458" y="126"/>
                    <a:pt x="392" y="169"/>
                    <a:pt x="338" y="224"/>
                  </a:cubicBezTo>
                  <a:cubicBezTo>
                    <a:pt x="217" y="344"/>
                    <a:pt x="153" y="513"/>
                    <a:pt x="137" y="681"/>
                  </a:cubicBezTo>
                  <a:cubicBezTo>
                    <a:pt x="132" y="689"/>
                    <a:pt x="124" y="699"/>
                    <a:pt x="118" y="708"/>
                  </a:cubicBezTo>
                  <a:cubicBezTo>
                    <a:pt x="21" y="877"/>
                    <a:pt x="1" y="1126"/>
                    <a:pt x="118" y="1293"/>
                  </a:cubicBezTo>
                  <a:cubicBezTo>
                    <a:pt x="235" y="1460"/>
                    <a:pt x="379" y="1587"/>
                    <a:pt x="582" y="1636"/>
                  </a:cubicBezTo>
                  <a:cubicBezTo>
                    <a:pt x="650" y="1652"/>
                    <a:pt x="725" y="1661"/>
                    <a:pt x="800" y="1661"/>
                  </a:cubicBezTo>
                  <a:cubicBezTo>
                    <a:pt x="949" y="1661"/>
                    <a:pt x="1100" y="1626"/>
                    <a:pt x="1213" y="1543"/>
                  </a:cubicBezTo>
                  <a:cubicBezTo>
                    <a:pt x="1337" y="1455"/>
                    <a:pt x="1430" y="1362"/>
                    <a:pt x="1491" y="1219"/>
                  </a:cubicBezTo>
                  <a:cubicBezTo>
                    <a:pt x="1549" y="1079"/>
                    <a:pt x="1557" y="949"/>
                    <a:pt x="1530" y="801"/>
                  </a:cubicBezTo>
                  <a:cubicBezTo>
                    <a:pt x="1522" y="718"/>
                    <a:pt x="1515" y="636"/>
                    <a:pt x="1494" y="555"/>
                  </a:cubicBezTo>
                  <a:cubicBezTo>
                    <a:pt x="1455" y="400"/>
                    <a:pt x="1363" y="294"/>
                    <a:pt x="1264" y="177"/>
                  </a:cubicBezTo>
                  <a:cubicBezTo>
                    <a:pt x="1178" y="76"/>
                    <a:pt x="1035" y="24"/>
                    <a:pt x="910" y="8"/>
                  </a:cubicBezTo>
                  <a:cubicBezTo>
                    <a:pt x="879" y="3"/>
                    <a:pt x="845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828097" y="215343"/>
              <a:ext cx="85208" cy="95602"/>
            </a:xfrm>
            <a:custGeom>
              <a:avLst/>
              <a:gdLst/>
              <a:ahLst/>
              <a:cxnLst/>
              <a:rect l="l" t="t" r="r" b="b"/>
              <a:pathLst>
                <a:path w="2115" h="2373" extrusionOk="0">
                  <a:moveTo>
                    <a:pt x="1088" y="1"/>
                  </a:moveTo>
                  <a:cubicBezTo>
                    <a:pt x="739" y="1"/>
                    <a:pt x="406" y="194"/>
                    <a:pt x="222" y="500"/>
                  </a:cubicBezTo>
                  <a:cubicBezTo>
                    <a:pt x="1" y="868"/>
                    <a:pt x="68" y="1274"/>
                    <a:pt x="175" y="1665"/>
                  </a:cubicBezTo>
                  <a:cubicBezTo>
                    <a:pt x="206" y="1779"/>
                    <a:pt x="267" y="1857"/>
                    <a:pt x="343" y="1902"/>
                  </a:cubicBezTo>
                  <a:cubicBezTo>
                    <a:pt x="355" y="1935"/>
                    <a:pt x="369" y="1969"/>
                    <a:pt x="384" y="2004"/>
                  </a:cubicBezTo>
                  <a:cubicBezTo>
                    <a:pt x="484" y="2231"/>
                    <a:pt x="775" y="2373"/>
                    <a:pt x="1045" y="2373"/>
                  </a:cubicBezTo>
                  <a:cubicBezTo>
                    <a:pt x="1174" y="2373"/>
                    <a:pt x="1298" y="2340"/>
                    <a:pt x="1393" y="2268"/>
                  </a:cubicBezTo>
                  <a:cubicBezTo>
                    <a:pt x="1774" y="1982"/>
                    <a:pt x="2059" y="1616"/>
                    <a:pt x="2089" y="1123"/>
                  </a:cubicBezTo>
                  <a:cubicBezTo>
                    <a:pt x="2114" y="652"/>
                    <a:pt x="1815" y="178"/>
                    <a:pt x="1358" y="40"/>
                  </a:cubicBezTo>
                  <a:cubicBezTo>
                    <a:pt x="1269" y="13"/>
                    <a:pt x="1178" y="1"/>
                    <a:pt x="10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995011" y="231700"/>
              <a:ext cx="50923" cy="54710"/>
            </a:xfrm>
            <a:custGeom>
              <a:avLst/>
              <a:gdLst/>
              <a:ahLst/>
              <a:cxnLst/>
              <a:rect l="l" t="t" r="r" b="b"/>
              <a:pathLst>
                <a:path w="1264" h="1358" extrusionOk="0">
                  <a:moveTo>
                    <a:pt x="613" y="0"/>
                  </a:moveTo>
                  <a:cubicBezTo>
                    <a:pt x="459" y="0"/>
                    <a:pt x="312" y="56"/>
                    <a:pt x="198" y="170"/>
                  </a:cubicBezTo>
                  <a:cubicBezTo>
                    <a:pt x="69" y="299"/>
                    <a:pt x="0" y="498"/>
                    <a:pt x="32" y="680"/>
                  </a:cubicBezTo>
                  <a:cubicBezTo>
                    <a:pt x="33" y="705"/>
                    <a:pt x="37" y="734"/>
                    <a:pt x="50" y="776"/>
                  </a:cubicBezTo>
                  <a:cubicBezTo>
                    <a:pt x="49" y="792"/>
                    <a:pt x="47" y="808"/>
                    <a:pt x="47" y="823"/>
                  </a:cubicBezTo>
                  <a:cubicBezTo>
                    <a:pt x="47" y="1017"/>
                    <a:pt x="149" y="1163"/>
                    <a:pt x="302" y="1270"/>
                  </a:cubicBezTo>
                  <a:cubicBezTo>
                    <a:pt x="346" y="1300"/>
                    <a:pt x="408" y="1321"/>
                    <a:pt x="456" y="1336"/>
                  </a:cubicBezTo>
                  <a:cubicBezTo>
                    <a:pt x="502" y="1351"/>
                    <a:pt x="557" y="1358"/>
                    <a:pt x="612" y="1358"/>
                  </a:cubicBezTo>
                  <a:cubicBezTo>
                    <a:pt x="670" y="1358"/>
                    <a:pt x="728" y="1350"/>
                    <a:pt x="777" y="1336"/>
                  </a:cubicBezTo>
                  <a:cubicBezTo>
                    <a:pt x="910" y="1299"/>
                    <a:pt x="1010" y="1218"/>
                    <a:pt x="1093" y="1113"/>
                  </a:cubicBezTo>
                  <a:cubicBezTo>
                    <a:pt x="1119" y="1078"/>
                    <a:pt x="1143" y="1053"/>
                    <a:pt x="1162" y="1014"/>
                  </a:cubicBezTo>
                  <a:cubicBezTo>
                    <a:pt x="1221" y="894"/>
                    <a:pt x="1263" y="767"/>
                    <a:pt x="1253" y="631"/>
                  </a:cubicBezTo>
                  <a:cubicBezTo>
                    <a:pt x="1247" y="576"/>
                    <a:pt x="1240" y="523"/>
                    <a:pt x="1231" y="468"/>
                  </a:cubicBezTo>
                  <a:cubicBezTo>
                    <a:pt x="1226" y="440"/>
                    <a:pt x="1216" y="412"/>
                    <a:pt x="1199" y="386"/>
                  </a:cubicBezTo>
                  <a:cubicBezTo>
                    <a:pt x="1148" y="266"/>
                    <a:pt x="1065" y="160"/>
                    <a:pt x="950" y="94"/>
                  </a:cubicBezTo>
                  <a:cubicBezTo>
                    <a:pt x="896" y="63"/>
                    <a:pt x="830" y="33"/>
                    <a:pt x="770" y="19"/>
                  </a:cubicBezTo>
                  <a:cubicBezTo>
                    <a:pt x="717" y="7"/>
                    <a:pt x="665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707844" y="415857"/>
              <a:ext cx="82589" cy="85369"/>
            </a:xfrm>
            <a:custGeom>
              <a:avLst/>
              <a:gdLst/>
              <a:ahLst/>
              <a:cxnLst/>
              <a:rect l="l" t="t" r="r" b="b"/>
              <a:pathLst>
                <a:path w="2050" h="2119" extrusionOk="0">
                  <a:moveTo>
                    <a:pt x="1125" y="1"/>
                  </a:moveTo>
                  <a:cubicBezTo>
                    <a:pt x="507" y="1"/>
                    <a:pt x="1" y="823"/>
                    <a:pt x="286" y="1407"/>
                  </a:cubicBezTo>
                  <a:cubicBezTo>
                    <a:pt x="287" y="1430"/>
                    <a:pt x="286" y="1455"/>
                    <a:pt x="289" y="1481"/>
                  </a:cubicBezTo>
                  <a:cubicBezTo>
                    <a:pt x="309" y="1634"/>
                    <a:pt x="373" y="1790"/>
                    <a:pt x="489" y="1898"/>
                  </a:cubicBezTo>
                  <a:cubicBezTo>
                    <a:pt x="641" y="2039"/>
                    <a:pt x="801" y="2085"/>
                    <a:pt x="1003" y="2112"/>
                  </a:cubicBezTo>
                  <a:cubicBezTo>
                    <a:pt x="1033" y="2116"/>
                    <a:pt x="1063" y="2118"/>
                    <a:pt x="1092" y="2118"/>
                  </a:cubicBezTo>
                  <a:cubicBezTo>
                    <a:pt x="1517" y="2118"/>
                    <a:pt x="1892" y="1722"/>
                    <a:pt x="1968" y="1328"/>
                  </a:cubicBezTo>
                  <a:cubicBezTo>
                    <a:pt x="2049" y="908"/>
                    <a:pt x="1899" y="345"/>
                    <a:pt x="1515" y="114"/>
                  </a:cubicBezTo>
                  <a:cubicBezTo>
                    <a:pt x="1384" y="36"/>
                    <a:pt x="1252" y="1"/>
                    <a:pt x="1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57797" y="425486"/>
              <a:ext cx="57128" cy="55355"/>
            </a:xfrm>
            <a:custGeom>
              <a:avLst/>
              <a:gdLst/>
              <a:ahLst/>
              <a:cxnLst/>
              <a:rect l="l" t="t" r="r" b="b"/>
              <a:pathLst>
                <a:path w="1418" h="1374" extrusionOk="0">
                  <a:moveTo>
                    <a:pt x="726" y="0"/>
                  </a:moveTo>
                  <a:cubicBezTo>
                    <a:pt x="665" y="0"/>
                    <a:pt x="605" y="8"/>
                    <a:pt x="544" y="24"/>
                  </a:cubicBezTo>
                  <a:cubicBezTo>
                    <a:pt x="426" y="57"/>
                    <a:pt x="327" y="116"/>
                    <a:pt x="240" y="201"/>
                  </a:cubicBezTo>
                  <a:cubicBezTo>
                    <a:pt x="196" y="255"/>
                    <a:pt x="150" y="309"/>
                    <a:pt x="112" y="368"/>
                  </a:cubicBezTo>
                  <a:cubicBezTo>
                    <a:pt x="18" y="512"/>
                    <a:pt x="1" y="705"/>
                    <a:pt x="42" y="869"/>
                  </a:cubicBezTo>
                  <a:cubicBezTo>
                    <a:pt x="52" y="912"/>
                    <a:pt x="88" y="999"/>
                    <a:pt x="112" y="1036"/>
                  </a:cubicBezTo>
                  <a:cubicBezTo>
                    <a:pt x="147" y="1081"/>
                    <a:pt x="181" y="1125"/>
                    <a:pt x="216" y="1170"/>
                  </a:cubicBezTo>
                  <a:cubicBezTo>
                    <a:pt x="276" y="1235"/>
                    <a:pt x="347" y="1281"/>
                    <a:pt x="429" y="1307"/>
                  </a:cubicBezTo>
                  <a:cubicBezTo>
                    <a:pt x="451" y="1315"/>
                    <a:pt x="494" y="1337"/>
                    <a:pt x="525" y="1346"/>
                  </a:cubicBezTo>
                  <a:cubicBezTo>
                    <a:pt x="584" y="1361"/>
                    <a:pt x="666" y="1369"/>
                    <a:pt x="726" y="1372"/>
                  </a:cubicBezTo>
                  <a:cubicBezTo>
                    <a:pt x="738" y="1373"/>
                    <a:pt x="749" y="1374"/>
                    <a:pt x="761" y="1374"/>
                  </a:cubicBezTo>
                  <a:cubicBezTo>
                    <a:pt x="986" y="1374"/>
                    <a:pt x="1209" y="1220"/>
                    <a:pt x="1320" y="1032"/>
                  </a:cubicBezTo>
                  <a:cubicBezTo>
                    <a:pt x="1382" y="926"/>
                    <a:pt x="1414" y="810"/>
                    <a:pt x="1414" y="685"/>
                  </a:cubicBezTo>
                  <a:cubicBezTo>
                    <a:pt x="1418" y="592"/>
                    <a:pt x="1398" y="502"/>
                    <a:pt x="1355" y="422"/>
                  </a:cubicBezTo>
                  <a:cubicBezTo>
                    <a:pt x="1326" y="337"/>
                    <a:pt x="1280" y="263"/>
                    <a:pt x="1212" y="201"/>
                  </a:cubicBezTo>
                  <a:cubicBezTo>
                    <a:pt x="1126" y="116"/>
                    <a:pt x="1026" y="57"/>
                    <a:pt x="909" y="24"/>
                  </a:cubicBezTo>
                  <a:cubicBezTo>
                    <a:pt x="847" y="8"/>
                    <a:pt x="78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012342" y="403368"/>
              <a:ext cx="88471" cy="83194"/>
            </a:xfrm>
            <a:custGeom>
              <a:avLst/>
              <a:gdLst/>
              <a:ahLst/>
              <a:cxnLst/>
              <a:rect l="l" t="t" r="r" b="b"/>
              <a:pathLst>
                <a:path w="2196" h="2065" extrusionOk="0">
                  <a:moveTo>
                    <a:pt x="1009" y="0"/>
                  </a:moveTo>
                  <a:cubicBezTo>
                    <a:pt x="1005" y="0"/>
                    <a:pt x="1002" y="0"/>
                    <a:pt x="998" y="0"/>
                  </a:cubicBezTo>
                  <a:cubicBezTo>
                    <a:pt x="774" y="2"/>
                    <a:pt x="592" y="103"/>
                    <a:pt x="477" y="254"/>
                  </a:cubicBezTo>
                  <a:cubicBezTo>
                    <a:pt x="442" y="283"/>
                    <a:pt x="409" y="314"/>
                    <a:pt x="376" y="345"/>
                  </a:cubicBezTo>
                  <a:cubicBezTo>
                    <a:pt x="60" y="663"/>
                    <a:pt x="1" y="1158"/>
                    <a:pt x="206" y="1549"/>
                  </a:cubicBezTo>
                  <a:cubicBezTo>
                    <a:pt x="375" y="1867"/>
                    <a:pt x="725" y="2064"/>
                    <a:pt x="1081" y="2064"/>
                  </a:cubicBezTo>
                  <a:cubicBezTo>
                    <a:pt x="1087" y="2064"/>
                    <a:pt x="1094" y="2064"/>
                    <a:pt x="1100" y="2064"/>
                  </a:cubicBezTo>
                  <a:cubicBezTo>
                    <a:pt x="1449" y="2059"/>
                    <a:pt x="1793" y="1872"/>
                    <a:pt x="1968" y="1568"/>
                  </a:cubicBezTo>
                  <a:cubicBezTo>
                    <a:pt x="2195" y="1172"/>
                    <a:pt x="2082" y="725"/>
                    <a:pt x="1802" y="393"/>
                  </a:cubicBezTo>
                  <a:cubicBezTo>
                    <a:pt x="1615" y="172"/>
                    <a:pt x="1306" y="0"/>
                    <a:pt x="1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141627" y="359414"/>
              <a:ext cx="54227" cy="53582"/>
            </a:xfrm>
            <a:custGeom>
              <a:avLst/>
              <a:gdLst/>
              <a:ahLst/>
              <a:cxnLst/>
              <a:rect l="l" t="t" r="r" b="b"/>
              <a:pathLst>
                <a:path w="1346" h="1330" extrusionOk="0">
                  <a:moveTo>
                    <a:pt x="679" y="1"/>
                  </a:moveTo>
                  <a:cubicBezTo>
                    <a:pt x="621" y="1"/>
                    <a:pt x="563" y="8"/>
                    <a:pt x="504" y="24"/>
                  </a:cubicBezTo>
                  <a:cubicBezTo>
                    <a:pt x="449" y="43"/>
                    <a:pt x="395" y="67"/>
                    <a:pt x="343" y="93"/>
                  </a:cubicBezTo>
                  <a:cubicBezTo>
                    <a:pt x="266" y="134"/>
                    <a:pt x="204" y="190"/>
                    <a:pt x="158" y="262"/>
                  </a:cubicBezTo>
                  <a:cubicBezTo>
                    <a:pt x="134" y="293"/>
                    <a:pt x="116" y="314"/>
                    <a:pt x="97" y="342"/>
                  </a:cubicBezTo>
                  <a:lnTo>
                    <a:pt x="31" y="499"/>
                  </a:lnTo>
                  <a:cubicBezTo>
                    <a:pt x="4" y="586"/>
                    <a:pt x="0" y="674"/>
                    <a:pt x="20" y="761"/>
                  </a:cubicBezTo>
                  <a:cubicBezTo>
                    <a:pt x="20" y="820"/>
                    <a:pt x="35" y="875"/>
                    <a:pt x="65" y="927"/>
                  </a:cubicBezTo>
                  <a:cubicBezTo>
                    <a:pt x="92" y="1008"/>
                    <a:pt x="137" y="1078"/>
                    <a:pt x="201" y="1138"/>
                  </a:cubicBezTo>
                  <a:cubicBezTo>
                    <a:pt x="245" y="1173"/>
                    <a:pt x="289" y="1205"/>
                    <a:pt x="333" y="1240"/>
                  </a:cubicBezTo>
                  <a:lnTo>
                    <a:pt x="490" y="1306"/>
                  </a:lnTo>
                  <a:cubicBezTo>
                    <a:pt x="541" y="1322"/>
                    <a:pt x="592" y="1330"/>
                    <a:pt x="643" y="1330"/>
                  </a:cubicBezTo>
                  <a:cubicBezTo>
                    <a:pt x="679" y="1330"/>
                    <a:pt x="716" y="1326"/>
                    <a:pt x="752" y="1318"/>
                  </a:cubicBezTo>
                  <a:cubicBezTo>
                    <a:pt x="839" y="1313"/>
                    <a:pt x="921" y="1288"/>
                    <a:pt x="997" y="1239"/>
                  </a:cubicBezTo>
                  <a:cubicBezTo>
                    <a:pt x="1024" y="1221"/>
                    <a:pt x="1045" y="1203"/>
                    <a:pt x="1076" y="1179"/>
                  </a:cubicBezTo>
                  <a:cubicBezTo>
                    <a:pt x="1148" y="1132"/>
                    <a:pt x="1204" y="1071"/>
                    <a:pt x="1246" y="994"/>
                  </a:cubicBezTo>
                  <a:cubicBezTo>
                    <a:pt x="1271" y="941"/>
                    <a:pt x="1295" y="887"/>
                    <a:pt x="1314" y="831"/>
                  </a:cubicBezTo>
                  <a:cubicBezTo>
                    <a:pt x="1345" y="717"/>
                    <a:pt x="1345" y="600"/>
                    <a:pt x="1314" y="485"/>
                  </a:cubicBezTo>
                  <a:cubicBezTo>
                    <a:pt x="1284" y="372"/>
                    <a:pt x="1227" y="276"/>
                    <a:pt x="1145" y="193"/>
                  </a:cubicBezTo>
                  <a:cubicBezTo>
                    <a:pt x="1063" y="113"/>
                    <a:pt x="966" y="57"/>
                    <a:pt x="854" y="24"/>
                  </a:cubicBezTo>
                  <a:cubicBezTo>
                    <a:pt x="795" y="8"/>
                    <a:pt x="737" y="1"/>
                    <a:pt x="6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256730" y="414206"/>
              <a:ext cx="79286" cy="75257"/>
            </a:xfrm>
            <a:custGeom>
              <a:avLst/>
              <a:gdLst/>
              <a:ahLst/>
              <a:cxnLst/>
              <a:rect l="l" t="t" r="r" b="b"/>
              <a:pathLst>
                <a:path w="1968" h="1868" extrusionOk="0">
                  <a:moveTo>
                    <a:pt x="1042" y="0"/>
                  </a:moveTo>
                  <a:cubicBezTo>
                    <a:pt x="1035" y="0"/>
                    <a:pt x="1027" y="1"/>
                    <a:pt x="1019" y="1"/>
                  </a:cubicBezTo>
                  <a:cubicBezTo>
                    <a:pt x="886" y="5"/>
                    <a:pt x="761" y="42"/>
                    <a:pt x="652" y="107"/>
                  </a:cubicBezTo>
                  <a:cubicBezTo>
                    <a:pt x="629" y="114"/>
                    <a:pt x="607" y="118"/>
                    <a:pt x="586" y="129"/>
                  </a:cubicBezTo>
                  <a:cubicBezTo>
                    <a:pt x="511" y="168"/>
                    <a:pt x="442" y="219"/>
                    <a:pt x="380" y="275"/>
                  </a:cubicBezTo>
                  <a:lnTo>
                    <a:pt x="357" y="297"/>
                  </a:lnTo>
                  <a:cubicBezTo>
                    <a:pt x="351" y="299"/>
                    <a:pt x="264" y="373"/>
                    <a:pt x="256" y="380"/>
                  </a:cubicBezTo>
                  <a:cubicBezTo>
                    <a:pt x="95" y="525"/>
                    <a:pt x="22" y="741"/>
                    <a:pt x="16" y="954"/>
                  </a:cubicBezTo>
                  <a:cubicBezTo>
                    <a:pt x="0" y="1420"/>
                    <a:pt x="386" y="1800"/>
                    <a:pt x="829" y="1860"/>
                  </a:cubicBezTo>
                  <a:cubicBezTo>
                    <a:pt x="868" y="1865"/>
                    <a:pt x="908" y="1868"/>
                    <a:pt x="947" y="1868"/>
                  </a:cubicBezTo>
                  <a:cubicBezTo>
                    <a:pt x="1358" y="1868"/>
                    <a:pt x="1739" y="1583"/>
                    <a:pt x="1839" y="1172"/>
                  </a:cubicBezTo>
                  <a:cubicBezTo>
                    <a:pt x="1968" y="642"/>
                    <a:pt x="1644" y="0"/>
                    <a:pt x="10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439236" y="407961"/>
              <a:ext cx="73364" cy="71671"/>
            </a:xfrm>
            <a:custGeom>
              <a:avLst/>
              <a:gdLst/>
              <a:ahLst/>
              <a:cxnLst/>
              <a:rect l="l" t="t" r="r" b="b"/>
              <a:pathLst>
                <a:path w="1821" h="1779" extrusionOk="0">
                  <a:moveTo>
                    <a:pt x="950" y="0"/>
                  </a:moveTo>
                  <a:cubicBezTo>
                    <a:pt x="945" y="0"/>
                    <a:pt x="940" y="0"/>
                    <a:pt x="935" y="0"/>
                  </a:cubicBezTo>
                  <a:cubicBezTo>
                    <a:pt x="623" y="7"/>
                    <a:pt x="300" y="223"/>
                    <a:pt x="226" y="539"/>
                  </a:cubicBezTo>
                  <a:cubicBezTo>
                    <a:pt x="222" y="556"/>
                    <a:pt x="221" y="571"/>
                    <a:pt x="218" y="588"/>
                  </a:cubicBezTo>
                  <a:cubicBezTo>
                    <a:pt x="141" y="678"/>
                    <a:pt x="88" y="788"/>
                    <a:pt x="55" y="899"/>
                  </a:cubicBezTo>
                  <a:cubicBezTo>
                    <a:pt x="0" y="1097"/>
                    <a:pt x="47" y="1383"/>
                    <a:pt x="218" y="1517"/>
                  </a:cubicBezTo>
                  <a:cubicBezTo>
                    <a:pt x="405" y="1663"/>
                    <a:pt x="587" y="1778"/>
                    <a:pt x="828" y="1778"/>
                  </a:cubicBezTo>
                  <a:cubicBezTo>
                    <a:pt x="849" y="1778"/>
                    <a:pt x="870" y="1777"/>
                    <a:pt x="892" y="1775"/>
                  </a:cubicBezTo>
                  <a:cubicBezTo>
                    <a:pt x="1195" y="1753"/>
                    <a:pt x="1497" y="1616"/>
                    <a:pt x="1652" y="1339"/>
                  </a:cubicBezTo>
                  <a:cubicBezTo>
                    <a:pt x="1778" y="1121"/>
                    <a:pt x="1821" y="860"/>
                    <a:pt x="1753" y="613"/>
                  </a:cubicBezTo>
                  <a:cubicBezTo>
                    <a:pt x="1653" y="256"/>
                    <a:pt x="1322" y="0"/>
                    <a:pt x="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582178" y="389872"/>
              <a:ext cx="83073" cy="73646"/>
            </a:xfrm>
            <a:custGeom>
              <a:avLst/>
              <a:gdLst/>
              <a:ahLst/>
              <a:cxnLst/>
              <a:rect l="l" t="t" r="r" b="b"/>
              <a:pathLst>
                <a:path w="2062" h="1828" extrusionOk="0">
                  <a:moveTo>
                    <a:pt x="1110" y="0"/>
                  </a:moveTo>
                  <a:cubicBezTo>
                    <a:pt x="1054" y="0"/>
                    <a:pt x="999" y="2"/>
                    <a:pt x="945" y="3"/>
                  </a:cubicBezTo>
                  <a:cubicBezTo>
                    <a:pt x="632" y="13"/>
                    <a:pt x="310" y="168"/>
                    <a:pt x="159" y="455"/>
                  </a:cubicBezTo>
                  <a:cubicBezTo>
                    <a:pt x="43" y="672"/>
                    <a:pt x="0" y="916"/>
                    <a:pt x="66" y="1158"/>
                  </a:cubicBezTo>
                  <a:cubicBezTo>
                    <a:pt x="94" y="1276"/>
                    <a:pt x="148" y="1380"/>
                    <a:pt x="229" y="1468"/>
                  </a:cubicBezTo>
                  <a:cubicBezTo>
                    <a:pt x="293" y="1566"/>
                    <a:pt x="378" y="1644"/>
                    <a:pt x="485" y="1703"/>
                  </a:cubicBezTo>
                  <a:cubicBezTo>
                    <a:pt x="628" y="1785"/>
                    <a:pt x="781" y="1826"/>
                    <a:pt x="945" y="1827"/>
                  </a:cubicBezTo>
                  <a:cubicBezTo>
                    <a:pt x="1109" y="1827"/>
                    <a:pt x="1262" y="1785"/>
                    <a:pt x="1405" y="1703"/>
                  </a:cubicBezTo>
                  <a:cubicBezTo>
                    <a:pt x="1453" y="1678"/>
                    <a:pt x="1504" y="1655"/>
                    <a:pt x="1551" y="1628"/>
                  </a:cubicBezTo>
                  <a:cubicBezTo>
                    <a:pt x="1884" y="1440"/>
                    <a:pt x="2061" y="1011"/>
                    <a:pt x="1959" y="641"/>
                  </a:cubicBezTo>
                  <a:cubicBezTo>
                    <a:pt x="1857" y="267"/>
                    <a:pt x="1492" y="5"/>
                    <a:pt x="1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707877" y="398453"/>
              <a:ext cx="57611" cy="57369"/>
            </a:xfrm>
            <a:custGeom>
              <a:avLst/>
              <a:gdLst/>
              <a:ahLst/>
              <a:cxnLst/>
              <a:rect l="l" t="t" r="r" b="b"/>
              <a:pathLst>
                <a:path w="1430" h="1424" extrusionOk="0">
                  <a:moveTo>
                    <a:pt x="695" y="1"/>
                  </a:moveTo>
                  <a:cubicBezTo>
                    <a:pt x="605" y="1"/>
                    <a:pt x="520" y="21"/>
                    <a:pt x="441" y="63"/>
                  </a:cubicBezTo>
                  <a:cubicBezTo>
                    <a:pt x="352" y="91"/>
                    <a:pt x="276" y="140"/>
                    <a:pt x="212" y="210"/>
                  </a:cubicBezTo>
                  <a:cubicBezTo>
                    <a:pt x="142" y="273"/>
                    <a:pt x="94" y="350"/>
                    <a:pt x="65" y="438"/>
                  </a:cubicBezTo>
                  <a:cubicBezTo>
                    <a:pt x="21" y="523"/>
                    <a:pt x="0" y="615"/>
                    <a:pt x="4" y="713"/>
                  </a:cubicBezTo>
                  <a:cubicBezTo>
                    <a:pt x="13" y="775"/>
                    <a:pt x="21" y="838"/>
                    <a:pt x="29" y="901"/>
                  </a:cubicBezTo>
                  <a:cubicBezTo>
                    <a:pt x="63" y="1022"/>
                    <a:pt x="125" y="1126"/>
                    <a:pt x="212" y="1214"/>
                  </a:cubicBezTo>
                  <a:cubicBezTo>
                    <a:pt x="260" y="1252"/>
                    <a:pt x="309" y="1290"/>
                    <a:pt x="356" y="1326"/>
                  </a:cubicBezTo>
                  <a:cubicBezTo>
                    <a:pt x="466" y="1389"/>
                    <a:pt x="587" y="1422"/>
                    <a:pt x="715" y="1423"/>
                  </a:cubicBezTo>
                  <a:cubicBezTo>
                    <a:pt x="723" y="1424"/>
                    <a:pt x="731" y="1424"/>
                    <a:pt x="739" y="1424"/>
                  </a:cubicBezTo>
                  <a:cubicBezTo>
                    <a:pt x="828" y="1424"/>
                    <a:pt x="911" y="1403"/>
                    <a:pt x="989" y="1362"/>
                  </a:cubicBezTo>
                  <a:cubicBezTo>
                    <a:pt x="1077" y="1333"/>
                    <a:pt x="1153" y="1284"/>
                    <a:pt x="1217" y="1214"/>
                  </a:cubicBezTo>
                  <a:cubicBezTo>
                    <a:pt x="1287" y="1151"/>
                    <a:pt x="1335" y="1075"/>
                    <a:pt x="1364" y="986"/>
                  </a:cubicBezTo>
                  <a:cubicBezTo>
                    <a:pt x="1409" y="901"/>
                    <a:pt x="1430" y="810"/>
                    <a:pt x="1426" y="713"/>
                  </a:cubicBezTo>
                  <a:cubicBezTo>
                    <a:pt x="1418" y="649"/>
                    <a:pt x="1409" y="586"/>
                    <a:pt x="1400" y="523"/>
                  </a:cubicBezTo>
                  <a:cubicBezTo>
                    <a:pt x="1366" y="402"/>
                    <a:pt x="1304" y="298"/>
                    <a:pt x="1217" y="210"/>
                  </a:cubicBezTo>
                  <a:cubicBezTo>
                    <a:pt x="1170" y="173"/>
                    <a:pt x="1120" y="135"/>
                    <a:pt x="1073" y="99"/>
                  </a:cubicBezTo>
                  <a:cubicBezTo>
                    <a:pt x="963" y="35"/>
                    <a:pt x="843" y="3"/>
                    <a:pt x="714" y="1"/>
                  </a:cubicBezTo>
                  <a:cubicBezTo>
                    <a:pt x="708" y="1"/>
                    <a:pt x="70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790468" y="403771"/>
              <a:ext cx="60190" cy="46693"/>
            </a:xfrm>
            <a:custGeom>
              <a:avLst/>
              <a:gdLst/>
              <a:ahLst/>
              <a:cxnLst/>
              <a:rect l="l" t="t" r="r" b="b"/>
              <a:pathLst>
                <a:path w="1494" h="1159" extrusionOk="0">
                  <a:moveTo>
                    <a:pt x="748" y="1"/>
                  </a:moveTo>
                  <a:cubicBezTo>
                    <a:pt x="2" y="1"/>
                    <a:pt x="0" y="1159"/>
                    <a:pt x="748" y="1159"/>
                  </a:cubicBezTo>
                  <a:cubicBezTo>
                    <a:pt x="1491" y="1159"/>
                    <a:pt x="1493" y="1"/>
                    <a:pt x="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906417" y="357520"/>
              <a:ext cx="107044" cy="97053"/>
            </a:xfrm>
            <a:custGeom>
              <a:avLst/>
              <a:gdLst/>
              <a:ahLst/>
              <a:cxnLst/>
              <a:rect l="l" t="t" r="r" b="b"/>
              <a:pathLst>
                <a:path w="2657" h="2409" extrusionOk="0">
                  <a:moveTo>
                    <a:pt x="1304" y="1"/>
                  </a:moveTo>
                  <a:cubicBezTo>
                    <a:pt x="922" y="1"/>
                    <a:pt x="578" y="191"/>
                    <a:pt x="349" y="487"/>
                  </a:cubicBezTo>
                  <a:cubicBezTo>
                    <a:pt x="78" y="837"/>
                    <a:pt x="1" y="1375"/>
                    <a:pt x="279" y="1750"/>
                  </a:cubicBezTo>
                  <a:cubicBezTo>
                    <a:pt x="281" y="1751"/>
                    <a:pt x="282" y="1752"/>
                    <a:pt x="283" y="1755"/>
                  </a:cubicBezTo>
                  <a:cubicBezTo>
                    <a:pt x="371" y="1967"/>
                    <a:pt x="528" y="2145"/>
                    <a:pt x="737" y="2266"/>
                  </a:cubicBezTo>
                  <a:cubicBezTo>
                    <a:pt x="905" y="2364"/>
                    <a:pt x="1090" y="2409"/>
                    <a:pt x="1274" y="2409"/>
                  </a:cubicBezTo>
                  <a:cubicBezTo>
                    <a:pt x="1787" y="2409"/>
                    <a:pt x="2299" y="2063"/>
                    <a:pt x="2444" y="1554"/>
                  </a:cubicBezTo>
                  <a:cubicBezTo>
                    <a:pt x="2657" y="806"/>
                    <a:pt x="2103" y="3"/>
                    <a:pt x="1310" y="1"/>
                  </a:cubicBezTo>
                  <a:cubicBezTo>
                    <a:pt x="1308" y="1"/>
                    <a:pt x="1306" y="1"/>
                    <a:pt x="1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08247" y="570564"/>
              <a:ext cx="59867" cy="59545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719" y="0"/>
                  </a:moveTo>
                  <a:cubicBezTo>
                    <a:pt x="626" y="0"/>
                    <a:pt x="538" y="23"/>
                    <a:pt x="458" y="64"/>
                  </a:cubicBezTo>
                  <a:cubicBezTo>
                    <a:pt x="367" y="93"/>
                    <a:pt x="287" y="145"/>
                    <a:pt x="220" y="217"/>
                  </a:cubicBezTo>
                  <a:cubicBezTo>
                    <a:pt x="148" y="284"/>
                    <a:pt x="97" y="364"/>
                    <a:pt x="67" y="454"/>
                  </a:cubicBezTo>
                  <a:cubicBezTo>
                    <a:pt x="21" y="542"/>
                    <a:pt x="0" y="638"/>
                    <a:pt x="4" y="739"/>
                  </a:cubicBezTo>
                  <a:lnTo>
                    <a:pt x="31" y="936"/>
                  </a:lnTo>
                  <a:cubicBezTo>
                    <a:pt x="66" y="1060"/>
                    <a:pt x="131" y="1169"/>
                    <a:pt x="221" y="1261"/>
                  </a:cubicBezTo>
                  <a:cubicBezTo>
                    <a:pt x="272" y="1300"/>
                    <a:pt x="322" y="1338"/>
                    <a:pt x="370" y="1377"/>
                  </a:cubicBezTo>
                  <a:cubicBezTo>
                    <a:pt x="486" y="1444"/>
                    <a:pt x="610" y="1477"/>
                    <a:pt x="744" y="1477"/>
                  </a:cubicBezTo>
                  <a:cubicBezTo>
                    <a:pt x="752" y="1477"/>
                    <a:pt x="760" y="1477"/>
                    <a:pt x="768" y="1477"/>
                  </a:cubicBezTo>
                  <a:cubicBezTo>
                    <a:pt x="861" y="1477"/>
                    <a:pt x="947" y="1456"/>
                    <a:pt x="1027" y="1414"/>
                  </a:cubicBezTo>
                  <a:cubicBezTo>
                    <a:pt x="1119" y="1384"/>
                    <a:pt x="1198" y="1333"/>
                    <a:pt x="1265" y="1261"/>
                  </a:cubicBezTo>
                  <a:cubicBezTo>
                    <a:pt x="1337" y="1194"/>
                    <a:pt x="1388" y="1114"/>
                    <a:pt x="1418" y="1023"/>
                  </a:cubicBezTo>
                  <a:cubicBezTo>
                    <a:pt x="1464" y="936"/>
                    <a:pt x="1485" y="840"/>
                    <a:pt x="1481" y="739"/>
                  </a:cubicBezTo>
                  <a:lnTo>
                    <a:pt x="1454" y="542"/>
                  </a:lnTo>
                  <a:cubicBezTo>
                    <a:pt x="1419" y="417"/>
                    <a:pt x="1355" y="308"/>
                    <a:pt x="1264" y="217"/>
                  </a:cubicBezTo>
                  <a:cubicBezTo>
                    <a:pt x="1214" y="179"/>
                    <a:pt x="1164" y="140"/>
                    <a:pt x="1115" y="102"/>
                  </a:cubicBezTo>
                  <a:cubicBezTo>
                    <a:pt x="1000" y="35"/>
                    <a:pt x="876" y="1"/>
                    <a:pt x="743" y="1"/>
                  </a:cubicBezTo>
                  <a:cubicBezTo>
                    <a:pt x="735" y="1"/>
                    <a:pt x="727" y="0"/>
                    <a:pt x="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97526" y="566575"/>
              <a:ext cx="93064" cy="86417"/>
            </a:xfrm>
            <a:custGeom>
              <a:avLst/>
              <a:gdLst/>
              <a:ahLst/>
              <a:cxnLst/>
              <a:rect l="l" t="t" r="r" b="b"/>
              <a:pathLst>
                <a:path w="2310" h="2145" extrusionOk="0">
                  <a:moveTo>
                    <a:pt x="1174" y="1"/>
                  </a:moveTo>
                  <a:cubicBezTo>
                    <a:pt x="1043" y="1"/>
                    <a:pt x="917" y="27"/>
                    <a:pt x="792" y="100"/>
                  </a:cubicBezTo>
                  <a:cubicBezTo>
                    <a:pt x="663" y="176"/>
                    <a:pt x="540" y="311"/>
                    <a:pt x="473" y="458"/>
                  </a:cubicBezTo>
                  <a:cubicBezTo>
                    <a:pt x="313" y="579"/>
                    <a:pt x="164" y="762"/>
                    <a:pt x="119" y="959"/>
                  </a:cubicBezTo>
                  <a:cubicBezTo>
                    <a:pt x="0" y="1478"/>
                    <a:pt x="365" y="2000"/>
                    <a:pt x="873" y="2119"/>
                  </a:cubicBezTo>
                  <a:cubicBezTo>
                    <a:pt x="951" y="2136"/>
                    <a:pt x="1028" y="2145"/>
                    <a:pt x="1105" y="2145"/>
                  </a:cubicBezTo>
                  <a:cubicBezTo>
                    <a:pt x="1572" y="2145"/>
                    <a:pt x="1996" y="1826"/>
                    <a:pt x="2141" y="1369"/>
                  </a:cubicBezTo>
                  <a:cubicBezTo>
                    <a:pt x="2309" y="836"/>
                    <a:pt x="1988" y="119"/>
                    <a:pt x="1397" y="22"/>
                  </a:cubicBezTo>
                  <a:cubicBezTo>
                    <a:pt x="1320" y="9"/>
                    <a:pt x="1246" y="1"/>
                    <a:pt x="1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952877" y="579870"/>
              <a:ext cx="35695" cy="34526"/>
            </a:xfrm>
            <a:custGeom>
              <a:avLst/>
              <a:gdLst/>
              <a:ahLst/>
              <a:cxnLst/>
              <a:rect l="l" t="t" r="r" b="b"/>
              <a:pathLst>
                <a:path w="886" h="857" extrusionOk="0">
                  <a:moveTo>
                    <a:pt x="380" y="1"/>
                  </a:moveTo>
                  <a:cubicBezTo>
                    <a:pt x="347" y="1"/>
                    <a:pt x="314" y="5"/>
                    <a:pt x="281" y="15"/>
                  </a:cubicBezTo>
                  <a:cubicBezTo>
                    <a:pt x="217" y="32"/>
                    <a:pt x="162" y="64"/>
                    <a:pt x="116" y="110"/>
                  </a:cubicBezTo>
                  <a:cubicBezTo>
                    <a:pt x="70" y="157"/>
                    <a:pt x="37" y="212"/>
                    <a:pt x="19" y="275"/>
                  </a:cubicBezTo>
                  <a:cubicBezTo>
                    <a:pt x="1" y="342"/>
                    <a:pt x="1" y="408"/>
                    <a:pt x="19" y="474"/>
                  </a:cubicBezTo>
                  <a:cubicBezTo>
                    <a:pt x="29" y="500"/>
                    <a:pt x="37" y="526"/>
                    <a:pt x="46" y="553"/>
                  </a:cubicBezTo>
                  <a:cubicBezTo>
                    <a:pt x="66" y="624"/>
                    <a:pt x="102" y="684"/>
                    <a:pt x="153" y="736"/>
                  </a:cubicBezTo>
                  <a:cubicBezTo>
                    <a:pt x="204" y="787"/>
                    <a:pt x="266" y="823"/>
                    <a:pt x="335" y="843"/>
                  </a:cubicBezTo>
                  <a:cubicBezTo>
                    <a:pt x="370" y="852"/>
                    <a:pt x="407" y="857"/>
                    <a:pt x="443" y="857"/>
                  </a:cubicBezTo>
                  <a:cubicBezTo>
                    <a:pt x="553" y="857"/>
                    <a:pt x="661" y="814"/>
                    <a:pt x="739" y="736"/>
                  </a:cubicBezTo>
                  <a:cubicBezTo>
                    <a:pt x="844" y="629"/>
                    <a:pt x="885" y="473"/>
                    <a:pt x="847" y="330"/>
                  </a:cubicBezTo>
                  <a:cubicBezTo>
                    <a:pt x="828" y="259"/>
                    <a:pt x="792" y="200"/>
                    <a:pt x="740" y="148"/>
                  </a:cubicBezTo>
                  <a:cubicBezTo>
                    <a:pt x="689" y="97"/>
                    <a:pt x="627" y="61"/>
                    <a:pt x="558" y="41"/>
                  </a:cubicBezTo>
                  <a:cubicBezTo>
                    <a:pt x="532" y="32"/>
                    <a:pt x="507" y="23"/>
                    <a:pt x="479" y="15"/>
                  </a:cubicBezTo>
                  <a:cubicBezTo>
                    <a:pt x="446" y="5"/>
                    <a:pt x="413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050858" y="556100"/>
              <a:ext cx="79528" cy="79689"/>
            </a:xfrm>
            <a:custGeom>
              <a:avLst/>
              <a:gdLst/>
              <a:ahLst/>
              <a:cxnLst/>
              <a:rect l="l" t="t" r="r" b="b"/>
              <a:pathLst>
                <a:path w="1974" h="1978" extrusionOk="0">
                  <a:moveTo>
                    <a:pt x="1007" y="1"/>
                  </a:moveTo>
                  <a:cubicBezTo>
                    <a:pt x="1003" y="1"/>
                    <a:pt x="999" y="1"/>
                    <a:pt x="995" y="1"/>
                  </a:cubicBezTo>
                  <a:cubicBezTo>
                    <a:pt x="843" y="4"/>
                    <a:pt x="652" y="36"/>
                    <a:pt x="529" y="130"/>
                  </a:cubicBezTo>
                  <a:cubicBezTo>
                    <a:pt x="400" y="229"/>
                    <a:pt x="298" y="322"/>
                    <a:pt x="230" y="471"/>
                  </a:cubicBezTo>
                  <a:cubicBezTo>
                    <a:pt x="96" y="628"/>
                    <a:pt x="9" y="828"/>
                    <a:pt x="6" y="1039"/>
                  </a:cubicBezTo>
                  <a:cubicBezTo>
                    <a:pt x="0" y="1565"/>
                    <a:pt x="443" y="1978"/>
                    <a:pt x="949" y="1978"/>
                  </a:cubicBezTo>
                  <a:cubicBezTo>
                    <a:pt x="990" y="1978"/>
                    <a:pt x="1032" y="1975"/>
                    <a:pt x="1074" y="1969"/>
                  </a:cubicBezTo>
                  <a:cubicBezTo>
                    <a:pt x="1620" y="1896"/>
                    <a:pt x="1973" y="1382"/>
                    <a:pt x="1901" y="847"/>
                  </a:cubicBezTo>
                  <a:cubicBezTo>
                    <a:pt x="1883" y="713"/>
                    <a:pt x="1847" y="595"/>
                    <a:pt x="1779" y="474"/>
                  </a:cubicBezTo>
                  <a:cubicBezTo>
                    <a:pt x="1743" y="410"/>
                    <a:pt x="1687" y="360"/>
                    <a:pt x="1644" y="299"/>
                  </a:cubicBezTo>
                  <a:cubicBezTo>
                    <a:pt x="1608" y="257"/>
                    <a:pt x="1567" y="217"/>
                    <a:pt x="1518" y="186"/>
                  </a:cubicBezTo>
                  <a:cubicBezTo>
                    <a:pt x="1372" y="73"/>
                    <a:pt x="1195" y="1"/>
                    <a:pt x="1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173294" y="580999"/>
              <a:ext cx="49755" cy="38636"/>
            </a:xfrm>
            <a:custGeom>
              <a:avLst/>
              <a:gdLst/>
              <a:ahLst/>
              <a:cxnLst/>
              <a:rect l="l" t="t" r="r" b="b"/>
              <a:pathLst>
                <a:path w="1235" h="959" extrusionOk="0">
                  <a:moveTo>
                    <a:pt x="618" y="0"/>
                  </a:moveTo>
                  <a:cubicBezTo>
                    <a:pt x="3" y="0"/>
                    <a:pt x="1" y="959"/>
                    <a:pt x="618" y="959"/>
                  </a:cubicBezTo>
                  <a:cubicBezTo>
                    <a:pt x="1234" y="959"/>
                    <a:pt x="1235" y="0"/>
                    <a:pt x="6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249881" y="577010"/>
              <a:ext cx="42060" cy="41254"/>
            </a:xfrm>
            <a:custGeom>
              <a:avLst/>
              <a:gdLst/>
              <a:ahLst/>
              <a:cxnLst/>
              <a:rect l="l" t="t" r="r" b="b"/>
              <a:pathLst>
                <a:path w="1044" h="1024" extrusionOk="0">
                  <a:moveTo>
                    <a:pt x="547" y="1"/>
                  </a:moveTo>
                  <a:cubicBezTo>
                    <a:pt x="519" y="1"/>
                    <a:pt x="491" y="4"/>
                    <a:pt x="463" y="11"/>
                  </a:cubicBezTo>
                  <a:cubicBezTo>
                    <a:pt x="417" y="11"/>
                    <a:pt x="375" y="22"/>
                    <a:pt x="335" y="46"/>
                  </a:cubicBezTo>
                  <a:cubicBezTo>
                    <a:pt x="272" y="66"/>
                    <a:pt x="216" y="101"/>
                    <a:pt x="170" y="150"/>
                  </a:cubicBezTo>
                  <a:cubicBezTo>
                    <a:pt x="160" y="163"/>
                    <a:pt x="150" y="174"/>
                    <a:pt x="138" y="186"/>
                  </a:cubicBezTo>
                  <a:cubicBezTo>
                    <a:pt x="93" y="228"/>
                    <a:pt x="61" y="278"/>
                    <a:pt x="43" y="335"/>
                  </a:cubicBezTo>
                  <a:cubicBezTo>
                    <a:pt x="15" y="390"/>
                    <a:pt x="0" y="449"/>
                    <a:pt x="2" y="512"/>
                  </a:cubicBezTo>
                  <a:cubicBezTo>
                    <a:pt x="8" y="554"/>
                    <a:pt x="15" y="593"/>
                    <a:pt x="20" y="634"/>
                  </a:cubicBezTo>
                  <a:cubicBezTo>
                    <a:pt x="42" y="713"/>
                    <a:pt x="82" y="780"/>
                    <a:pt x="138" y="837"/>
                  </a:cubicBezTo>
                  <a:cubicBezTo>
                    <a:pt x="149" y="849"/>
                    <a:pt x="159" y="860"/>
                    <a:pt x="170" y="873"/>
                  </a:cubicBezTo>
                  <a:cubicBezTo>
                    <a:pt x="205" y="900"/>
                    <a:pt x="239" y="926"/>
                    <a:pt x="273" y="953"/>
                  </a:cubicBezTo>
                  <a:cubicBezTo>
                    <a:pt x="314" y="970"/>
                    <a:pt x="354" y="988"/>
                    <a:pt x="395" y="1004"/>
                  </a:cubicBezTo>
                  <a:cubicBezTo>
                    <a:pt x="434" y="1017"/>
                    <a:pt x="473" y="1023"/>
                    <a:pt x="512" y="1023"/>
                  </a:cubicBezTo>
                  <a:cubicBezTo>
                    <a:pt x="541" y="1023"/>
                    <a:pt x="569" y="1020"/>
                    <a:pt x="598" y="1013"/>
                  </a:cubicBezTo>
                  <a:cubicBezTo>
                    <a:pt x="644" y="1013"/>
                    <a:pt x="686" y="1002"/>
                    <a:pt x="726" y="978"/>
                  </a:cubicBezTo>
                  <a:cubicBezTo>
                    <a:pt x="771" y="967"/>
                    <a:pt x="808" y="945"/>
                    <a:pt x="840" y="914"/>
                  </a:cubicBezTo>
                  <a:cubicBezTo>
                    <a:pt x="879" y="890"/>
                    <a:pt x="910" y="860"/>
                    <a:pt x="931" y="822"/>
                  </a:cubicBezTo>
                  <a:cubicBezTo>
                    <a:pt x="963" y="790"/>
                    <a:pt x="985" y="752"/>
                    <a:pt x="997" y="709"/>
                  </a:cubicBezTo>
                  <a:cubicBezTo>
                    <a:pt x="1029" y="648"/>
                    <a:pt x="1043" y="582"/>
                    <a:pt x="1040" y="512"/>
                  </a:cubicBezTo>
                  <a:cubicBezTo>
                    <a:pt x="1035" y="466"/>
                    <a:pt x="1029" y="421"/>
                    <a:pt x="1023" y="376"/>
                  </a:cubicBezTo>
                  <a:cubicBezTo>
                    <a:pt x="1005" y="335"/>
                    <a:pt x="988" y="294"/>
                    <a:pt x="971" y="253"/>
                  </a:cubicBezTo>
                  <a:cubicBezTo>
                    <a:pt x="943" y="219"/>
                    <a:pt x="918" y="184"/>
                    <a:pt x="891" y="150"/>
                  </a:cubicBezTo>
                  <a:cubicBezTo>
                    <a:pt x="856" y="124"/>
                    <a:pt x="822" y="98"/>
                    <a:pt x="788" y="71"/>
                  </a:cubicBezTo>
                  <a:cubicBezTo>
                    <a:pt x="747" y="55"/>
                    <a:pt x="707" y="36"/>
                    <a:pt x="666" y="20"/>
                  </a:cubicBezTo>
                  <a:cubicBezTo>
                    <a:pt x="626" y="7"/>
                    <a:pt x="587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363857" y="421095"/>
              <a:ext cx="42060" cy="41214"/>
            </a:xfrm>
            <a:custGeom>
              <a:avLst/>
              <a:gdLst/>
              <a:ahLst/>
              <a:cxnLst/>
              <a:rect l="l" t="t" r="r" b="b"/>
              <a:pathLst>
                <a:path w="1044" h="1023" extrusionOk="0">
                  <a:moveTo>
                    <a:pt x="547" y="0"/>
                  </a:moveTo>
                  <a:cubicBezTo>
                    <a:pt x="519" y="0"/>
                    <a:pt x="491" y="3"/>
                    <a:pt x="463" y="10"/>
                  </a:cubicBezTo>
                  <a:cubicBezTo>
                    <a:pt x="417" y="10"/>
                    <a:pt x="375" y="22"/>
                    <a:pt x="335" y="45"/>
                  </a:cubicBezTo>
                  <a:cubicBezTo>
                    <a:pt x="272" y="65"/>
                    <a:pt x="217" y="100"/>
                    <a:pt x="170" y="151"/>
                  </a:cubicBezTo>
                  <a:cubicBezTo>
                    <a:pt x="160" y="162"/>
                    <a:pt x="150" y="173"/>
                    <a:pt x="138" y="187"/>
                  </a:cubicBezTo>
                  <a:cubicBezTo>
                    <a:pt x="93" y="228"/>
                    <a:pt x="61" y="277"/>
                    <a:pt x="43" y="334"/>
                  </a:cubicBezTo>
                  <a:cubicBezTo>
                    <a:pt x="15" y="389"/>
                    <a:pt x="1" y="449"/>
                    <a:pt x="4" y="512"/>
                  </a:cubicBezTo>
                  <a:cubicBezTo>
                    <a:pt x="9" y="553"/>
                    <a:pt x="15" y="592"/>
                    <a:pt x="20" y="633"/>
                  </a:cubicBezTo>
                  <a:cubicBezTo>
                    <a:pt x="42" y="712"/>
                    <a:pt x="82" y="779"/>
                    <a:pt x="138" y="837"/>
                  </a:cubicBezTo>
                  <a:cubicBezTo>
                    <a:pt x="149" y="848"/>
                    <a:pt x="159" y="859"/>
                    <a:pt x="170" y="873"/>
                  </a:cubicBezTo>
                  <a:cubicBezTo>
                    <a:pt x="205" y="899"/>
                    <a:pt x="240" y="925"/>
                    <a:pt x="273" y="952"/>
                  </a:cubicBezTo>
                  <a:cubicBezTo>
                    <a:pt x="314" y="969"/>
                    <a:pt x="354" y="987"/>
                    <a:pt x="395" y="1003"/>
                  </a:cubicBezTo>
                  <a:cubicBezTo>
                    <a:pt x="434" y="1016"/>
                    <a:pt x="474" y="1022"/>
                    <a:pt x="512" y="1022"/>
                  </a:cubicBezTo>
                  <a:cubicBezTo>
                    <a:pt x="541" y="1022"/>
                    <a:pt x="570" y="1019"/>
                    <a:pt x="598" y="1012"/>
                  </a:cubicBezTo>
                  <a:cubicBezTo>
                    <a:pt x="644" y="1012"/>
                    <a:pt x="688" y="1001"/>
                    <a:pt x="727" y="977"/>
                  </a:cubicBezTo>
                  <a:cubicBezTo>
                    <a:pt x="771" y="966"/>
                    <a:pt x="808" y="945"/>
                    <a:pt x="840" y="913"/>
                  </a:cubicBezTo>
                  <a:cubicBezTo>
                    <a:pt x="879" y="889"/>
                    <a:pt x="910" y="860"/>
                    <a:pt x="931" y="821"/>
                  </a:cubicBezTo>
                  <a:cubicBezTo>
                    <a:pt x="963" y="789"/>
                    <a:pt x="986" y="752"/>
                    <a:pt x="997" y="708"/>
                  </a:cubicBezTo>
                  <a:cubicBezTo>
                    <a:pt x="1029" y="647"/>
                    <a:pt x="1043" y="583"/>
                    <a:pt x="1040" y="512"/>
                  </a:cubicBezTo>
                  <a:cubicBezTo>
                    <a:pt x="1035" y="465"/>
                    <a:pt x="1029" y="420"/>
                    <a:pt x="1023" y="375"/>
                  </a:cubicBezTo>
                  <a:cubicBezTo>
                    <a:pt x="1006" y="334"/>
                    <a:pt x="988" y="295"/>
                    <a:pt x="971" y="253"/>
                  </a:cubicBezTo>
                  <a:cubicBezTo>
                    <a:pt x="945" y="218"/>
                    <a:pt x="919" y="183"/>
                    <a:pt x="891" y="151"/>
                  </a:cubicBezTo>
                  <a:cubicBezTo>
                    <a:pt x="857" y="123"/>
                    <a:pt x="822" y="97"/>
                    <a:pt x="788" y="70"/>
                  </a:cubicBezTo>
                  <a:cubicBezTo>
                    <a:pt x="747" y="54"/>
                    <a:pt x="708" y="35"/>
                    <a:pt x="667" y="19"/>
                  </a:cubicBezTo>
                  <a:cubicBezTo>
                    <a:pt x="627" y="6"/>
                    <a:pt x="587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342101" y="534063"/>
              <a:ext cx="103378" cy="103378"/>
            </a:xfrm>
            <a:custGeom>
              <a:avLst/>
              <a:gdLst/>
              <a:ahLst/>
              <a:cxnLst/>
              <a:rect l="l" t="t" r="r" b="b"/>
              <a:pathLst>
                <a:path w="2566" h="2566" extrusionOk="0">
                  <a:moveTo>
                    <a:pt x="1330" y="1"/>
                  </a:moveTo>
                  <a:cubicBezTo>
                    <a:pt x="1055" y="1"/>
                    <a:pt x="783" y="129"/>
                    <a:pt x="608" y="353"/>
                  </a:cubicBezTo>
                  <a:cubicBezTo>
                    <a:pt x="567" y="406"/>
                    <a:pt x="535" y="466"/>
                    <a:pt x="508" y="527"/>
                  </a:cubicBezTo>
                  <a:cubicBezTo>
                    <a:pt x="380" y="639"/>
                    <a:pt x="289" y="792"/>
                    <a:pt x="257" y="957"/>
                  </a:cubicBezTo>
                  <a:cubicBezTo>
                    <a:pt x="240" y="1044"/>
                    <a:pt x="240" y="1127"/>
                    <a:pt x="246" y="1208"/>
                  </a:cubicBezTo>
                  <a:cubicBezTo>
                    <a:pt x="223" y="1256"/>
                    <a:pt x="202" y="1303"/>
                    <a:pt x="187" y="1353"/>
                  </a:cubicBezTo>
                  <a:cubicBezTo>
                    <a:pt x="1" y="1992"/>
                    <a:pt x="557" y="2532"/>
                    <a:pt x="1166" y="2564"/>
                  </a:cubicBezTo>
                  <a:cubicBezTo>
                    <a:pt x="1186" y="2565"/>
                    <a:pt x="1206" y="2565"/>
                    <a:pt x="1226" y="2565"/>
                  </a:cubicBezTo>
                  <a:cubicBezTo>
                    <a:pt x="1751" y="2565"/>
                    <a:pt x="2234" y="2205"/>
                    <a:pt x="2387" y="1703"/>
                  </a:cubicBezTo>
                  <a:cubicBezTo>
                    <a:pt x="2566" y="1117"/>
                    <a:pt x="2288" y="434"/>
                    <a:pt x="1768" y="121"/>
                  </a:cubicBezTo>
                  <a:cubicBezTo>
                    <a:pt x="1632" y="39"/>
                    <a:pt x="1481" y="1"/>
                    <a:pt x="1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502851" y="575842"/>
              <a:ext cx="60351" cy="57128"/>
            </a:xfrm>
            <a:custGeom>
              <a:avLst/>
              <a:gdLst/>
              <a:ahLst/>
              <a:cxnLst/>
              <a:rect l="l" t="t" r="r" b="b"/>
              <a:pathLst>
                <a:path w="1498" h="1418" extrusionOk="0">
                  <a:moveTo>
                    <a:pt x="801" y="0"/>
                  </a:moveTo>
                  <a:cubicBezTo>
                    <a:pt x="761" y="0"/>
                    <a:pt x="721" y="4"/>
                    <a:pt x="677" y="10"/>
                  </a:cubicBezTo>
                  <a:cubicBezTo>
                    <a:pt x="613" y="10"/>
                    <a:pt x="553" y="27"/>
                    <a:pt x="499" y="58"/>
                  </a:cubicBezTo>
                  <a:cubicBezTo>
                    <a:pt x="464" y="69"/>
                    <a:pt x="430" y="85"/>
                    <a:pt x="398" y="101"/>
                  </a:cubicBezTo>
                  <a:cubicBezTo>
                    <a:pt x="382" y="111"/>
                    <a:pt x="367" y="122"/>
                    <a:pt x="352" y="131"/>
                  </a:cubicBezTo>
                  <a:cubicBezTo>
                    <a:pt x="305" y="167"/>
                    <a:pt x="259" y="203"/>
                    <a:pt x="212" y="239"/>
                  </a:cubicBezTo>
                  <a:cubicBezTo>
                    <a:pt x="145" y="302"/>
                    <a:pt x="98" y="375"/>
                    <a:pt x="69" y="461"/>
                  </a:cubicBezTo>
                  <a:cubicBezTo>
                    <a:pt x="38" y="516"/>
                    <a:pt x="22" y="573"/>
                    <a:pt x="21" y="635"/>
                  </a:cubicBezTo>
                  <a:cubicBezTo>
                    <a:pt x="1" y="727"/>
                    <a:pt x="5" y="819"/>
                    <a:pt x="34" y="910"/>
                  </a:cubicBezTo>
                  <a:cubicBezTo>
                    <a:pt x="72" y="1023"/>
                    <a:pt x="130" y="1126"/>
                    <a:pt x="212" y="1215"/>
                  </a:cubicBezTo>
                  <a:cubicBezTo>
                    <a:pt x="274" y="1282"/>
                    <a:pt x="347" y="1329"/>
                    <a:pt x="434" y="1357"/>
                  </a:cubicBezTo>
                  <a:cubicBezTo>
                    <a:pt x="509" y="1397"/>
                    <a:pt x="589" y="1417"/>
                    <a:pt x="675" y="1417"/>
                  </a:cubicBezTo>
                  <a:cubicBezTo>
                    <a:pt x="684" y="1417"/>
                    <a:pt x="692" y="1417"/>
                    <a:pt x="700" y="1417"/>
                  </a:cubicBezTo>
                  <a:cubicBezTo>
                    <a:pt x="849" y="1402"/>
                    <a:pt x="997" y="1396"/>
                    <a:pt x="1127" y="1311"/>
                  </a:cubicBezTo>
                  <a:cubicBezTo>
                    <a:pt x="1288" y="1207"/>
                    <a:pt x="1416" y="1049"/>
                    <a:pt x="1470" y="861"/>
                  </a:cubicBezTo>
                  <a:cubicBezTo>
                    <a:pt x="1478" y="802"/>
                    <a:pt x="1486" y="743"/>
                    <a:pt x="1494" y="682"/>
                  </a:cubicBezTo>
                  <a:cubicBezTo>
                    <a:pt x="1497" y="593"/>
                    <a:pt x="1478" y="507"/>
                    <a:pt x="1437" y="426"/>
                  </a:cubicBezTo>
                  <a:cubicBezTo>
                    <a:pt x="1421" y="370"/>
                    <a:pt x="1392" y="321"/>
                    <a:pt x="1350" y="279"/>
                  </a:cubicBezTo>
                  <a:cubicBezTo>
                    <a:pt x="1303" y="205"/>
                    <a:pt x="1241" y="149"/>
                    <a:pt x="1163" y="106"/>
                  </a:cubicBezTo>
                  <a:cubicBezTo>
                    <a:pt x="1116" y="74"/>
                    <a:pt x="1030" y="44"/>
                    <a:pt x="974" y="27"/>
                  </a:cubicBezTo>
                  <a:cubicBezTo>
                    <a:pt x="911" y="8"/>
                    <a:pt x="857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688982" y="551951"/>
              <a:ext cx="95199" cy="94555"/>
            </a:xfrm>
            <a:custGeom>
              <a:avLst/>
              <a:gdLst/>
              <a:ahLst/>
              <a:cxnLst/>
              <a:rect l="l" t="t" r="r" b="b"/>
              <a:pathLst>
                <a:path w="2363" h="2347" extrusionOk="0">
                  <a:moveTo>
                    <a:pt x="1134" y="0"/>
                  </a:moveTo>
                  <a:cubicBezTo>
                    <a:pt x="739" y="0"/>
                    <a:pt x="409" y="276"/>
                    <a:pt x="293" y="643"/>
                  </a:cubicBezTo>
                  <a:cubicBezTo>
                    <a:pt x="292" y="646"/>
                    <a:pt x="292" y="649"/>
                    <a:pt x="291" y="653"/>
                  </a:cubicBezTo>
                  <a:cubicBezTo>
                    <a:pt x="87" y="880"/>
                    <a:pt x="1" y="1209"/>
                    <a:pt x="52" y="1509"/>
                  </a:cubicBezTo>
                  <a:cubicBezTo>
                    <a:pt x="69" y="1607"/>
                    <a:pt x="101" y="1698"/>
                    <a:pt x="148" y="1787"/>
                  </a:cubicBezTo>
                  <a:cubicBezTo>
                    <a:pt x="155" y="1802"/>
                    <a:pt x="158" y="1810"/>
                    <a:pt x="159" y="1810"/>
                  </a:cubicBezTo>
                  <a:cubicBezTo>
                    <a:pt x="159" y="1810"/>
                    <a:pt x="148" y="1781"/>
                    <a:pt x="126" y="1725"/>
                  </a:cubicBezTo>
                  <a:lnTo>
                    <a:pt x="126" y="1725"/>
                  </a:lnTo>
                  <a:cubicBezTo>
                    <a:pt x="148" y="1775"/>
                    <a:pt x="168" y="1827"/>
                    <a:pt x="190" y="1877"/>
                  </a:cubicBezTo>
                  <a:cubicBezTo>
                    <a:pt x="227" y="1941"/>
                    <a:pt x="281" y="1995"/>
                    <a:pt x="335" y="2046"/>
                  </a:cubicBezTo>
                  <a:cubicBezTo>
                    <a:pt x="529" y="2228"/>
                    <a:pt x="811" y="2339"/>
                    <a:pt x="1075" y="2346"/>
                  </a:cubicBezTo>
                  <a:cubicBezTo>
                    <a:pt x="1084" y="2346"/>
                    <a:pt x="1093" y="2346"/>
                    <a:pt x="1101" y="2346"/>
                  </a:cubicBezTo>
                  <a:cubicBezTo>
                    <a:pt x="1627" y="2346"/>
                    <a:pt x="2083" y="1922"/>
                    <a:pt x="2200" y="1423"/>
                  </a:cubicBezTo>
                  <a:cubicBezTo>
                    <a:pt x="2363" y="723"/>
                    <a:pt x="1878" y="3"/>
                    <a:pt x="1136" y="0"/>
                  </a:cubicBezTo>
                  <a:cubicBezTo>
                    <a:pt x="1135" y="0"/>
                    <a:pt x="1134" y="0"/>
                    <a:pt x="1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829950" y="588331"/>
              <a:ext cx="42785" cy="43148"/>
            </a:xfrm>
            <a:custGeom>
              <a:avLst/>
              <a:gdLst/>
              <a:ahLst/>
              <a:cxnLst/>
              <a:rect l="l" t="t" r="r" b="b"/>
              <a:pathLst>
                <a:path w="1062" h="1071" extrusionOk="0">
                  <a:moveTo>
                    <a:pt x="552" y="1"/>
                  </a:moveTo>
                  <a:cubicBezTo>
                    <a:pt x="546" y="1"/>
                    <a:pt x="540" y="1"/>
                    <a:pt x="534" y="1"/>
                  </a:cubicBezTo>
                  <a:cubicBezTo>
                    <a:pt x="488" y="7"/>
                    <a:pt x="441" y="13"/>
                    <a:pt x="393" y="21"/>
                  </a:cubicBezTo>
                  <a:cubicBezTo>
                    <a:pt x="305" y="44"/>
                    <a:pt x="227" y="90"/>
                    <a:pt x="162" y="155"/>
                  </a:cubicBezTo>
                  <a:cubicBezTo>
                    <a:pt x="143" y="171"/>
                    <a:pt x="128" y="190"/>
                    <a:pt x="115" y="213"/>
                  </a:cubicBezTo>
                  <a:cubicBezTo>
                    <a:pt x="83" y="246"/>
                    <a:pt x="61" y="285"/>
                    <a:pt x="47" y="329"/>
                  </a:cubicBezTo>
                  <a:cubicBezTo>
                    <a:pt x="15" y="392"/>
                    <a:pt x="0" y="459"/>
                    <a:pt x="2" y="532"/>
                  </a:cubicBezTo>
                  <a:cubicBezTo>
                    <a:pt x="9" y="578"/>
                    <a:pt x="16" y="625"/>
                    <a:pt x="22" y="672"/>
                  </a:cubicBezTo>
                  <a:cubicBezTo>
                    <a:pt x="32" y="720"/>
                    <a:pt x="58" y="771"/>
                    <a:pt x="77" y="809"/>
                  </a:cubicBezTo>
                  <a:cubicBezTo>
                    <a:pt x="124" y="898"/>
                    <a:pt x="187" y="951"/>
                    <a:pt x="268" y="1008"/>
                  </a:cubicBezTo>
                  <a:cubicBezTo>
                    <a:pt x="340" y="1050"/>
                    <a:pt x="418" y="1071"/>
                    <a:pt x="501" y="1071"/>
                  </a:cubicBezTo>
                  <a:cubicBezTo>
                    <a:pt x="550" y="1071"/>
                    <a:pt x="597" y="1060"/>
                    <a:pt x="642" y="1046"/>
                  </a:cubicBezTo>
                  <a:cubicBezTo>
                    <a:pt x="650" y="1044"/>
                    <a:pt x="657" y="1042"/>
                    <a:pt x="669" y="1039"/>
                  </a:cubicBezTo>
                  <a:cubicBezTo>
                    <a:pt x="711" y="1020"/>
                    <a:pt x="752" y="1003"/>
                    <a:pt x="794" y="985"/>
                  </a:cubicBezTo>
                  <a:cubicBezTo>
                    <a:pt x="839" y="965"/>
                    <a:pt x="876" y="936"/>
                    <a:pt x="905" y="898"/>
                  </a:cubicBezTo>
                  <a:cubicBezTo>
                    <a:pt x="957" y="851"/>
                    <a:pt x="993" y="794"/>
                    <a:pt x="1014" y="728"/>
                  </a:cubicBezTo>
                  <a:cubicBezTo>
                    <a:pt x="1048" y="665"/>
                    <a:pt x="1061" y="599"/>
                    <a:pt x="1059" y="527"/>
                  </a:cubicBezTo>
                  <a:cubicBezTo>
                    <a:pt x="1061" y="455"/>
                    <a:pt x="1046" y="388"/>
                    <a:pt x="1014" y="325"/>
                  </a:cubicBezTo>
                  <a:cubicBezTo>
                    <a:pt x="994" y="259"/>
                    <a:pt x="957" y="203"/>
                    <a:pt x="905" y="155"/>
                  </a:cubicBezTo>
                  <a:cubicBezTo>
                    <a:pt x="809" y="67"/>
                    <a:pt x="685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922774" y="553361"/>
              <a:ext cx="91775" cy="98302"/>
            </a:xfrm>
            <a:custGeom>
              <a:avLst/>
              <a:gdLst/>
              <a:ahLst/>
              <a:cxnLst/>
              <a:rect l="l" t="t" r="r" b="b"/>
              <a:pathLst>
                <a:path w="2278" h="2440" extrusionOk="0">
                  <a:moveTo>
                    <a:pt x="1179" y="1"/>
                  </a:moveTo>
                  <a:cubicBezTo>
                    <a:pt x="829" y="1"/>
                    <a:pt x="462" y="280"/>
                    <a:pt x="384" y="624"/>
                  </a:cubicBezTo>
                  <a:cubicBezTo>
                    <a:pt x="377" y="655"/>
                    <a:pt x="374" y="686"/>
                    <a:pt x="370" y="717"/>
                  </a:cubicBezTo>
                  <a:cubicBezTo>
                    <a:pt x="365" y="722"/>
                    <a:pt x="360" y="726"/>
                    <a:pt x="355" y="731"/>
                  </a:cubicBezTo>
                  <a:cubicBezTo>
                    <a:pt x="236" y="866"/>
                    <a:pt x="135" y="1029"/>
                    <a:pt x="78" y="1200"/>
                  </a:cubicBezTo>
                  <a:cubicBezTo>
                    <a:pt x="1" y="1440"/>
                    <a:pt x="70" y="1724"/>
                    <a:pt x="195" y="1936"/>
                  </a:cubicBezTo>
                  <a:cubicBezTo>
                    <a:pt x="360" y="2216"/>
                    <a:pt x="651" y="2432"/>
                    <a:pt x="982" y="2440"/>
                  </a:cubicBezTo>
                  <a:cubicBezTo>
                    <a:pt x="990" y="2440"/>
                    <a:pt x="998" y="2440"/>
                    <a:pt x="1006" y="2440"/>
                  </a:cubicBezTo>
                  <a:cubicBezTo>
                    <a:pt x="1212" y="2440"/>
                    <a:pt x="1431" y="2376"/>
                    <a:pt x="1608" y="2272"/>
                  </a:cubicBezTo>
                  <a:cubicBezTo>
                    <a:pt x="1995" y="2044"/>
                    <a:pt x="2208" y="1614"/>
                    <a:pt x="2237" y="1178"/>
                  </a:cubicBezTo>
                  <a:cubicBezTo>
                    <a:pt x="2278" y="565"/>
                    <a:pt x="1824" y="23"/>
                    <a:pt x="1202" y="1"/>
                  </a:cubicBezTo>
                  <a:cubicBezTo>
                    <a:pt x="1195" y="1"/>
                    <a:pt x="1187" y="1"/>
                    <a:pt x="1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032922" y="591111"/>
              <a:ext cx="51608" cy="40046"/>
            </a:xfrm>
            <a:custGeom>
              <a:avLst/>
              <a:gdLst/>
              <a:ahLst/>
              <a:cxnLst/>
              <a:rect l="l" t="t" r="r" b="b"/>
              <a:pathLst>
                <a:path w="1281" h="994" extrusionOk="0">
                  <a:moveTo>
                    <a:pt x="640" y="0"/>
                  </a:moveTo>
                  <a:cubicBezTo>
                    <a:pt x="1" y="0"/>
                    <a:pt x="0" y="993"/>
                    <a:pt x="640" y="993"/>
                  </a:cubicBezTo>
                  <a:cubicBezTo>
                    <a:pt x="1279" y="993"/>
                    <a:pt x="1281" y="0"/>
                    <a:pt x="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927085" y="741950"/>
              <a:ext cx="99027" cy="100195"/>
            </a:xfrm>
            <a:custGeom>
              <a:avLst/>
              <a:gdLst/>
              <a:ahLst/>
              <a:cxnLst/>
              <a:rect l="l" t="t" r="r" b="b"/>
              <a:pathLst>
                <a:path w="2458" h="2487" extrusionOk="0">
                  <a:moveTo>
                    <a:pt x="1351" y="1"/>
                  </a:moveTo>
                  <a:cubicBezTo>
                    <a:pt x="1250" y="1"/>
                    <a:pt x="1148" y="18"/>
                    <a:pt x="1050" y="56"/>
                  </a:cubicBezTo>
                  <a:cubicBezTo>
                    <a:pt x="870" y="126"/>
                    <a:pt x="712" y="235"/>
                    <a:pt x="602" y="378"/>
                  </a:cubicBezTo>
                  <a:cubicBezTo>
                    <a:pt x="457" y="499"/>
                    <a:pt x="339" y="666"/>
                    <a:pt x="258" y="838"/>
                  </a:cubicBezTo>
                  <a:cubicBezTo>
                    <a:pt x="1" y="1389"/>
                    <a:pt x="162" y="2136"/>
                    <a:pt x="748" y="2397"/>
                  </a:cubicBezTo>
                  <a:cubicBezTo>
                    <a:pt x="887" y="2459"/>
                    <a:pt x="1024" y="2487"/>
                    <a:pt x="1155" y="2487"/>
                  </a:cubicBezTo>
                  <a:cubicBezTo>
                    <a:pt x="1688" y="2487"/>
                    <a:pt x="2136" y="2029"/>
                    <a:pt x="2322" y="1521"/>
                  </a:cubicBezTo>
                  <a:cubicBezTo>
                    <a:pt x="2458" y="1151"/>
                    <a:pt x="2411" y="731"/>
                    <a:pt x="2168" y="416"/>
                  </a:cubicBezTo>
                  <a:cubicBezTo>
                    <a:pt x="1976" y="168"/>
                    <a:pt x="1665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835228" y="746301"/>
              <a:ext cx="60431" cy="59263"/>
            </a:xfrm>
            <a:custGeom>
              <a:avLst/>
              <a:gdLst/>
              <a:ahLst/>
              <a:cxnLst/>
              <a:rect l="l" t="t" r="r" b="b"/>
              <a:pathLst>
                <a:path w="1500" h="1471" extrusionOk="0">
                  <a:moveTo>
                    <a:pt x="734" y="1"/>
                  </a:moveTo>
                  <a:cubicBezTo>
                    <a:pt x="670" y="1"/>
                    <a:pt x="606" y="9"/>
                    <a:pt x="542" y="26"/>
                  </a:cubicBezTo>
                  <a:cubicBezTo>
                    <a:pt x="447" y="49"/>
                    <a:pt x="365" y="92"/>
                    <a:pt x="296" y="157"/>
                  </a:cubicBezTo>
                  <a:cubicBezTo>
                    <a:pt x="218" y="208"/>
                    <a:pt x="154" y="275"/>
                    <a:pt x="110" y="359"/>
                  </a:cubicBezTo>
                  <a:cubicBezTo>
                    <a:pt x="56" y="443"/>
                    <a:pt x="29" y="532"/>
                    <a:pt x="23" y="628"/>
                  </a:cubicBezTo>
                  <a:cubicBezTo>
                    <a:pt x="1" y="724"/>
                    <a:pt x="7" y="821"/>
                    <a:pt x="36" y="916"/>
                  </a:cubicBezTo>
                  <a:cubicBezTo>
                    <a:pt x="71" y="1038"/>
                    <a:pt x="132" y="1145"/>
                    <a:pt x="222" y="1235"/>
                  </a:cubicBezTo>
                  <a:cubicBezTo>
                    <a:pt x="230" y="1245"/>
                    <a:pt x="243" y="1250"/>
                    <a:pt x="252" y="1258"/>
                  </a:cubicBezTo>
                  <a:lnTo>
                    <a:pt x="253" y="1259"/>
                  </a:lnTo>
                  <a:cubicBezTo>
                    <a:pt x="255" y="1260"/>
                    <a:pt x="257" y="1262"/>
                    <a:pt x="258" y="1263"/>
                  </a:cubicBezTo>
                  <a:cubicBezTo>
                    <a:pt x="388" y="1393"/>
                    <a:pt x="561" y="1470"/>
                    <a:pt x="750" y="1470"/>
                  </a:cubicBezTo>
                  <a:cubicBezTo>
                    <a:pt x="997" y="1470"/>
                    <a:pt x="1228" y="1336"/>
                    <a:pt x="1352" y="1124"/>
                  </a:cubicBezTo>
                  <a:cubicBezTo>
                    <a:pt x="1488" y="895"/>
                    <a:pt x="1499" y="590"/>
                    <a:pt x="1357" y="359"/>
                  </a:cubicBezTo>
                  <a:cubicBezTo>
                    <a:pt x="1294" y="250"/>
                    <a:pt x="1207" y="164"/>
                    <a:pt x="1098" y="100"/>
                  </a:cubicBezTo>
                  <a:cubicBezTo>
                    <a:pt x="1041" y="76"/>
                    <a:pt x="982" y="51"/>
                    <a:pt x="925" y="26"/>
                  </a:cubicBezTo>
                  <a:cubicBezTo>
                    <a:pt x="861" y="9"/>
                    <a:pt x="797" y="1"/>
                    <a:pt x="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678628" y="730991"/>
              <a:ext cx="100598" cy="106440"/>
            </a:xfrm>
            <a:custGeom>
              <a:avLst/>
              <a:gdLst/>
              <a:ahLst/>
              <a:cxnLst/>
              <a:rect l="l" t="t" r="r" b="b"/>
              <a:pathLst>
                <a:path w="2497" h="2642" extrusionOk="0">
                  <a:moveTo>
                    <a:pt x="1129" y="1"/>
                  </a:moveTo>
                  <a:cubicBezTo>
                    <a:pt x="1034" y="1"/>
                    <a:pt x="941" y="13"/>
                    <a:pt x="851" y="38"/>
                  </a:cubicBezTo>
                  <a:cubicBezTo>
                    <a:pt x="663" y="90"/>
                    <a:pt x="489" y="188"/>
                    <a:pt x="353" y="326"/>
                  </a:cubicBezTo>
                  <a:cubicBezTo>
                    <a:pt x="137" y="544"/>
                    <a:pt x="97" y="836"/>
                    <a:pt x="148" y="1123"/>
                  </a:cubicBezTo>
                  <a:cubicBezTo>
                    <a:pt x="25" y="1376"/>
                    <a:pt x="0" y="1673"/>
                    <a:pt x="122" y="1958"/>
                  </a:cubicBezTo>
                  <a:cubicBezTo>
                    <a:pt x="301" y="2385"/>
                    <a:pt x="762" y="2642"/>
                    <a:pt x="1217" y="2642"/>
                  </a:cubicBezTo>
                  <a:cubicBezTo>
                    <a:pt x="1419" y="2642"/>
                    <a:pt x="1620" y="2591"/>
                    <a:pt x="1794" y="2483"/>
                  </a:cubicBezTo>
                  <a:cubicBezTo>
                    <a:pt x="2496" y="2049"/>
                    <a:pt x="2495" y="979"/>
                    <a:pt x="2004" y="394"/>
                  </a:cubicBezTo>
                  <a:cubicBezTo>
                    <a:pt x="1796" y="147"/>
                    <a:pt x="1458" y="1"/>
                    <a:pt x="1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574121" y="760523"/>
              <a:ext cx="54509" cy="42302"/>
            </a:xfrm>
            <a:custGeom>
              <a:avLst/>
              <a:gdLst/>
              <a:ahLst/>
              <a:cxnLst/>
              <a:rect l="l" t="t" r="r" b="b"/>
              <a:pathLst>
                <a:path w="1353" h="1050" extrusionOk="0">
                  <a:moveTo>
                    <a:pt x="677" y="0"/>
                  </a:moveTo>
                  <a:cubicBezTo>
                    <a:pt x="2" y="0"/>
                    <a:pt x="1" y="1049"/>
                    <a:pt x="677" y="1049"/>
                  </a:cubicBezTo>
                  <a:cubicBezTo>
                    <a:pt x="1351" y="1048"/>
                    <a:pt x="1352" y="0"/>
                    <a:pt x="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019224" y="413964"/>
              <a:ext cx="54549" cy="42302"/>
            </a:xfrm>
            <a:custGeom>
              <a:avLst/>
              <a:gdLst/>
              <a:ahLst/>
              <a:cxnLst/>
              <a:rect l="l" t="t" r="r" b="b"/>
              <a:pathLst>
                <a:path w="1354" h="1050" extrusionOk="0">
                  <a:moveTo>
                    <a:pt x="677" y="1"/>
                  </a:moveTo>
                  <a:cubicBezTo>
                    <a:pt x="2" y="1"/>
                    <a:pt x="1" y="1050"/>
                    <a:pt x="677" y="1050"/>
                  </a:cubicBezTo>
                  <a:cubicBezTo>
                    <a:pt x="1351" y="1050"/>
                    <a:pt x="1353" y="1"/>
                    <a:pt x="6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505268" y="768540"/>
              <a:ext cx="40731" cy="31626"/>
            </a:xfrm>
            <a:custGeom>
              <a:avLst/>
              <a:gdLst/>
              <a:ahLst/>
              <a:cxnLst/>
              <a:rect l="l" t="t" r="r" b="b"/>
              <a:pathLst>
                <a:path w="1011" h="785" extrusionOk="0">
                  <a:moveTo>
                    <a:pt x="505" y="1"/>
                  </a:moveTo>
                  <a:cubicBezTo>
                    <a:pt x="2" y="1"/>
                    <a:pt x="1" y="784"/>
                    <a:pt x="505" y="784"/>
                  </a:cubicBezTo>
                  <a:cubicBezTo>
                    <a:pt x="1009" y="784"/>
                    <a:pt x="1010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381180" y="741950"/>
              <a:ext cx="76748" cy="79246"/>
            </a:xfrm>
            <a:custGeom>
              <a:avLst/>
              <a:gdLst/>
              <a:ahLst/>
              <a:cxnLst/>
              <a:rect l="l" t="t" r="r" b="b"/>
              <a:pathLst>
                <a:path w="1905" h="1967" extrusionOk="0">
                  <a:moveTo>
                    <a:pt x="872" y="0"/>
                  </a:moveTo>
                  <a:cubicBezTo>
                    <a:pt x="716" y="0"/>
                    <a:pt x="571" y="41"/>
                    <a:pt x="438" y="119"/>
                  </a:cubicBezTo>
                  <a:cubicBezTo>
                    <a:pt x="337" y="173"/>
                    <a:pt x="255" y="247"/>
                    <a:pt x="196" y="342"/>
                  </a:cubicBezTo>
                  <a:cubicBezTo>
                    <a:pt x="120" y="425"/>
                    <a:pt x="68" y="523"/>
                    <a:pt x="42" y="635"/>
                  </a:cubicBezTo>
                  <a:cubicBezTo>
                    <a:pt x="0" y="787"/>
                    <a:pt x="0" y="940"/>
                    <a:pt x="42" y="1094"/>
                  </a:cubicBezTo>
                  <a:cubicBezTo>
                    <a:pt x="73" y="1172"/>
                    <a:pt x="100" y="1280"/>
                    <a:pt x="144" y="1350"/>
                  </a:cubicBezTo>
                  <a:cubicBezTo>
                    <a:pt x="175" y="1398"/>
                    <a:pt x="213" y="1443"/>
                    <a:pt x="255" y="1484"/>
                  </a:cubicBezTo>
                  <a:cubicBezTo>
                    <a:pt x="261" y="1495"/>
                    <a:pt x="263" y="1505"/>
                    <a:pt x="268" y="1515"/>
                  </a:cubicBezTo>
                  <a:cubicBezTo>
                    <a:pt x="284" y="1574"/>
                    <a:pt x="314" y="1624"/>
                    <a:pt x="356" y="1669"/>
                  </a:cubicBezTo>
                  <a:cubicBezTo>
                    <a:pt x="405" y="1744"/>
                    <a:pt x="470" y="1803"/>
                    <a:pt x="552" y="1846"/>
                  </a:cubicBezTo>
                  <a:cubicBezTo>
                    <a:pt x="614" y="1896"/>
                    <a:pt x="696" y="1928"/>
                    <a:pt x="773" y="1944"/>
                  </a:cubicBezTo>
                  <a:cubicBezTo>
                    <a:pt x="839" y="1959"/>
                    <a:pt x="905" y="1967"/>
                    <a:pt x="969" y="1967"/>
                  </a:cubicBezTo>
                  <a:cubicBezTo>
                    <a:pt x="1121" y="1967"/>
                    <a:pt x="1267" y="1926"/>
                    <a:pt x="1405" y="1849"/>
                  </a:cubicBezTo>
                  <a:cubicBezTo>
                    <a:pt x="1628" y="1722"/>
                    <a:pt x="1786" y="1490"/>
                    <a:pt x="1858" y="1249"/>
                  </a:cubicBezTo>
                  <a:cubicBezTo>
                    <a:pt x="1904" y="1087"/>
                    <a:pt x="1893" y="996"/>
                    <a:pt x="1872" y="847"/>
                  </a:cubicBezTo>
                  <a:cubicBezTo>
                    <a:pt x="1855" y="723"/>
                    <a:pt x="1824" y="623"/>
                    <a:pt x="1765" y="510"/>
                  </a:cubicBezTo>
                  <a:cubicBezTo>
                    <a:pt x="1726" y="435"/>
                    <a:pt x="1673" y="368"/>
                    <a:pt x="1611" y="309"/>
                  </a:cubicBezTo>
                  <a:cubicBezTo>
                    <a:pt x="1540" y="244"/>
                    <a:pt x="1457" y="174"/>
                    <a:pt x="1369" y="133"/>
                  </a:cubicBezTo>
                  <a:cubicBezTo>
                    <a:pt x="1294" y="98"/>
                    <a:pt x="1212" y="59"/>
                    <a:pt x="1133" y="36"/>
                  </a:cubicBezTo>
                  <a:cubicBezTo>
                    <a:pt x="1047" y="14"/>
                    <a:pt x="959" y="13"/>
                    <a:pt x="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243395" y="767573"/>
              <a:ext cx="50279" cy="38958"/>
            </a:xfrm>
            <a:custGeom>
              <a:avLst/>
              <a:gdLst/>
              <a:ahLst/>
              <a:cxnLst/>
              <a:rect l="l" t="t" r="r" b="b"/>
              <a:pathLst>
                <a:path w="1248" h="967" extrusionOk="0">
                  <a:moveTo>
                    <a:pt x="624" y="0"/>
                  </a:moveTo>
                  <a:cubicBezTo>
                    <a:pt x="2" y="0"/>
                    <a:pt x="1" y="967"/>
                    <a:pt x="624" y="967"/>
                  </a:cubicBezTo>
                  <a:cubicBezTo>
                    <a:pt x="1246" y="967"/>
                    <a:pt x="1247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141385" y="781916"/>
              <a:ext cx="26993" cy="20990"/>
            </a:xfrm>
            <a:custGeom>
              <a:avLst/>
              <a:gdLst/>
              <a:ahLst/>
              <a:cxnLst/>
              <a:rect l="l" t="t" r="r" b="b"/>
              <a:pathLst>
                <a:path w="670" h="521" extrusionOk="0">
                  <a:moveTo>
                    <a:pt x="335" y="1"/>
                  </a:moveTo>
                  <a:cubicBezTo>
                    <a:pt x="1" y="1"/>
                    <a:pt x="0" y="520"/>
                    <a:pt x="335" y="520"/>
                  </a:cubicBezTo>
                  <a:cubicBezTo>
                    <a:pt x="336" y="520"/>
                    <a:pt x="336" y="520"/>
                    <a:pt x="336" y="520"/>
                  </a:cubicBezTo>
                  <a:cubicBezTo>
                    <a:pt x="670" y="520"/>
                    <a:pt x="669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5899004" y="133518"/>
              <a:ext cx="27113" cy="20950"/>
            </a:xfrm>
            <a:custGeom>
              <a:avLst/>
              <a:gdLst/>
              <a:ahLst/>
              <a:cxnLst/>
              <a:rect l="l" t="t" r="r" b="b"/>
              <a:pathLst>
                <a:path w="673" h="520" extrusionOk="0">
                  <a:moveTo>
                    <a:pt x="337" y="0"/>
                  </a:moveTo>
                  <a:cubicBezTo>
                    <a:pt x="3" y="0"/>
                    <a:pt x="1" y="520"/>
                    <a:pt x="337" y="520"/>
                  </a:cubicBezTo>
                  <a:cubicBezTo>
                    <a:pt x="671" y="520"/>
                    <a:pt x="672" y="0"/>
                    <a:pt x="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156252" y="435276"/>
              <a:ext cx="27033" cy="20949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5" y="0"/>
                  </a:moveTo>
                  <a:cubicBezTo>
                    <a:pt x="1" y="0"/>
                    <a:pt x="0" y="519"/>
                    <a:pt x="335" y="519"/>
                  </a:cubicBezTo>
                  <a:cubicBezTo>
                    <a:pt x="336" y="520"/>
                    <a:pt x="336" y="520"/>
                    <a:pt x="336" y="520"/>
                  </a:cubicBezTo>
                  <a:cubicBezTo>
                    <a:pt x="670" y="520"/>
                    <a:pt x="670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711752" y="118692"/>
              <a:ext cx="27073" cy="20950"/>
            </a:xfrm>
            <a:custGeom>
              <a:avLst/>
              <a:gdLst/>
              <a:ahLst/>
              <a:cxnLst/>
              <a:rect l="l" t="t" r="r" b="b"/>
              <a:pathLst>
                <a:path w="672" h="520" extrusionOk="0">
                  <a:moveTo>
                    <a:pt x="337" y="0"/>
                  </a:moveTo>
                  <a:cubicBezTo>
                    <a:pt x="2" y="0"/>
                    <a:pt x="0" y="519"/>
                    <a:pt x="337" y="519"/>
                  </a:cubicBezTo>
                  <a:cubicBezTo>
                    <a:pt x="671" y="519"/>
                    <a:pt x="672" y="0"/>
                    <a:pt x="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075474" y="779055"/>
              <a:ext cx="32311" cy="27476"/>
            </a:xfrm>
            <a:custGeom>
              <a:avLst/>
              <a:gdLst/>
              <a:ahLst/>
              <a:cxnLst/>
              <a:rect l="l" t="t" r="r" b="b"/>
              <a:pathLst>
                <a:path w="802" h="682" extrusionOk="0">
                  <a:moveTo>
                    <a:pt x="449" y="0"/>
                  </a:moveTo>
                  <a:cubicBezTo>
                    <a:pt x="419" y="0"/>
                    <a:pt x="389" y="5"/>
                    <a:pt x="359" y="13"/>
                  </a:cubicBezTo>
                  <a:cubicBezTo>
                    <a:pt x="300" y="30"/>
                    <a:pt x="251" y="58"/>
                    <a:pt x="208" y="101"/>
                  </a:cubicBezTo>
                  <a:cubicBezTo>
                    <a:pt x="169" y="133"/>
                    <a:pt x="129" y="163"/>
                    <a:pt x="90" y="195"/>
                  </a:cubicBezTo>
                  <a:cubicBezTo>
                    <a:pt x="57" y="223"/>
                    <a:pt x="29" y="280"/>
                    <a:pt x="17" y="321"/>
                  </a:cubicBezTo>
                  <a:cubicBezTo>
                    <a:pt x="1" y="382"/>
                    <a:pt x="7" y="446"/>
                    <a:pt x="32" y="504"/>
                  </a:cubicBezTo>
                  <a:cubicBezTo>
                    <a:pt x="75" y="609"/>
                    <a:pt x="176" y="676"/>
                    <a:pt x="290" y="678"/>
                  </a:cubicBezTo>
                  <a:lnTo>
                    <a:pt x="448" y="682"/>
                  </a:lnTo>
                  <a:cubicBezTo>
                    <a:pt x="451" y="682"/>
                    <a:pt x="455" y="682"/>
                    <a:pt x="458" y="682"/>
                  </a:cubicBezTo>
                  <a:cubicBezTo>
                    <a:pt x="574" y="682"/>
                    <a:pt x="685" y="612"/>
                    <a:pt x="742" y="513"/>
                  </a:cubicBezTo>
                  <a:cubicBezTo>
                    <a:pt x="798" y="419"/>
                    <a:pt x="802" y="309"/>
                    <a:pt x="761" y="211"/>
                  </a:cubicBezTo>
                  <a:cubicBezTo>
                    <a:pt x="720" y="115"/>
                    <a:pt x="643" y="43"/>
                    <a:pt x="540" y="13"/>
                  </a:cubicBezTo>
                  <a:cubicBezTo>
                    <a:pt x="509" y="5"/>
                    <a:pt x="479" y="0"/>
                    <a:pt x="4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935674" y="748033"/>
              <a:ext cx="87464" cy="96609"/>
            </a:xfrm>
            <a:custGeom>
              <a:avLst/>
              <a:gdLst/>
              <a:ahLst/>
              <a:cxnLst/>
              <a:rect l="l" t="t" r="r" b="b"/>
              <a:pathLst>
                <a:path w="2171" h="2398" extrusionOk="0">
                  <a:moveTo>
                    <a:pt x="1081" y="1"/>
                  </a:moveTo>
                  <a:cubicBezTo>
                    <a:pt x="615" y="1"/>
                    <a:pt x="161" y="303"/>
                    <a:pt x="46" y="778"/>
                  </a:cubicBezTo>
                  <a:cubicBezTo>
                    <a:pt x="1" y="963"/>
                    <a:pt x="11" y="1157"/>
                    <a:pt x="66" y="1334"/>
                  </a:cubicBezTo>
                  <a:cubicBezTo>
                    <a:pt x="63" y="1638"/>
                    <a:pt x="173" y="1945"/>
                    <a:pt x="401" y="2157"/>
                  </a:cubicBezTo>
                  <a:cubicBezTo>
                    <a:pt x="579" y="2322"/>
                    <a:pt x="797" y="2397"/>
                    <a:pt x="1018" y="2397"/>
                  </a:cubicBezTo>
                  <a:cubicBezTo>
                    <a:pt x="1264" y="2397"/>
                    <a:pt x="1513" y="2304"/>
                    <a:pt x="1710" y="2138"/>
                  </a:cubicBezTo>
                  <a:cubicBezTo>
                    <a:pt x="1993" y="1900"/>
                    <a:pt x="2127" y="1507"/>
                    <a:pt x="2145" y="1145"/>
                  </a:cubicBezTo>
                  <a:cubicBezTo>
                    <a:pt x="2171" y="639"/>
                    <a:pt x="1854" y="175"/>
                    <a:pt x="1361" y="39"/>
                  </a:cubicBezTo>
                  <a:cubicBezTo>
                    <a:pt x="1269" y="13"/>
                    <a:pt x="1174" y="1"/>
                    <a:pt x="10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829756" y="769104"/>
              <a:ext cx="57410" cy="58900"/>
            </a:xfrm>
            <a:custGeom>
              <a:avLst/>
              <a:gdLst/>
              <a:ahLst/>
              <a:cxnLst/>
              <a:rect l="l" t="t" r="r" b="b"/>
              <a:pathLst>
                <a:path w="1425" h="1462" extrusionOk="0">
                  <a:moveTo>
                    <a:pt x="109" y="1044"/>
                  </a:moveTo>
                  <a:lnTo>
                    <a:pt x="109" y="1044"/>
                  </a:lnTo>
                  <a:cubicBezTo>
                    <a:pt x="109" y="1045"/>
                    <a:pt x="109" y="1045"/>
                    <a:pt x="109" y="1046"/>
                  </a:cubicBezTo>
                  <a:cubicBezTo>
                    <a:pt x="109" y="1045"/>
                    <a:pt x="109" y="1044"/>
                    <a:pt x="109" y="1044"/>
                  </a:cubicBezTo>
                  <a:close/>
                  <a:moveTo>
                    <a:pt x="125" y="1079"/>
                  </a:moveTo>
                  <a:lnTo>
                    <a:pt x="129" y="1085"/>
                  </a:lnTo>
                  <a:lnTo>
                    <a:pt x="129" y="1085"/>
                  </a:lnTo>
                  <a:cubicBezTo>
                    <a:pt x="128" y="1083"/>
                    <a:pt x="126" y="1081"/>
                    <a:pt x="125" y="1079"/>
                  </a:cubicBezTo>
                  <a:close/>
                  <a:moveTo>
                    <a:pt x="713" y="0"/>
                  </a:moveTo>
                  <a:cubicBezTo>
                    <a:pt x="675" y="0"/>
                    <a:pt x="638" y="4"/>
                    <a:pt x="600" y="12"/>
                  </a:cubicBezTo>
                  <a:cubicBezTo>
                    <a:pt x="539" y="12"/>
                    <a:pt x="481" y="28"/>
                    <a:pt x="428" y="59"/>
                  </a:cubicBezTo>
                  <a:cubicBezTo>
                    <a:pt x="343" y="85"/>
                    <a:pt x="270" y="133"/>
                    <a:pt x="208" y="200"/>
                  </a:cubicBezTo>
                  <a:cubicBezTo>
                    <a:pt x="172" y="246"/>
                    <a:pt x="137" y="292"/>
                    <a:pt x="102" y="338"/>
                  </a:cubicBezTo>
                  <a:cubicBezTo>
                    <a:pt x="79" y="393"/>
                    <a:pt x="56" y="447"/>
                    <a:pt x="32" y="502"/>
                  </a:cubicBezTo>
                  <a:cubicBezTo>
                    <a:pt x="4" y="593"/>
                    <a:pt x="0" y="683"/>
                    <a:pt x="20" y="774"/>
                  </a:cubicBezTo>
                  <a:cubicBezTo>
                    <a:pt x="23" y="846"/>
                    <a:pt x="46" y="913"/>
                    <a:pt x="77" y="977"/>
                  </a:cubicBezTo>
                  <a:cubicBezTo>
                    <a:pt x="84" y="992"/>
                    <a:pt x="90" y="1005"/>
                    <a:pt x="97" y="1018"/>
                  </a:cubicBezTo>
                  <a:cubicBezTo>
                    <a:pt x="99" y="1022"/>
                    <a:pt x="99" y="1025"/>
                    <a:pt x="102" y="1028"/>
                  </a:cubicBezTo>
                  <a:cubicBezTo>
                    <a:pt x="104" y="1033"/>
                    <a:pt x="106" y="1037"/>
                    <a:pt x="108" y="1043"/>
                  </a:cubicBezTo>
                  <a:lnTo>
                    <a:pt x="108" y="1043"/>
                  </a:lnTo>
                  <a:cubicBezTo>
                    <a:pt x="108" y="1043"/>
                    <a:pt x="108" y="1043"/>
                    <a:pt x="108" y="1043"/>
                  </a:cubicBezTo>
                  <a:lnTo>
                    <a:pt x="108" y="1043"/>
                  </a:lnTo>
                  <a:cubicBezTo>
                    <a:pt x="108" y="1043"/>
                    <a:pt x="108" y="1044"/>
                    <a:pt x="109" y="1044"/>
                  </a:cubicBezTo>
                  <a:lnTo>
                    <a:pt x="109" y="1044"/>
                  </a:lnTo>
                  <a:cubicBezTo>
                    <a:pt x="109" y="1044"/>
                    <a:pt x="109" y="1043"/>
                    <a:pt x="108" y="1043"/>
                  </a:cubicBezTo>
                  <a:lnTo>
                    <a:pt x="108" y="1043"/>
                  </a:lnTo>
                  <a:cubicBezTo>
                    <a:pt x="120" y="1065"/>
                    <a:pt x="133" y="1087"/>
                    <a:pt x="146" y="1108"/>
                  </a:cubicBezTo>
                  <a:lnTo>
                    <a:pt x="129" y="1085"/>
                  </a:lnTo>
                  <a:lnTo>
                    <a:pt x="129" y="1085"/>
                  </a:lnTo>
                  <a:cubicBezTo>
                    <a:pt x="136" y="1094"/>
                    <a:pt x="140" y="1104"/>
                    <a:pt x="145" y="1114"/>
                  </a:cubicBezTo>
                  <a:cubicBezTo>
                    <a:pt x="159" y="1141"/>
                    <a:pt x="177" y="1165"/>
                    <a:pt x="201" y="1187"/>
                  </a:cubicBezTo>
                  <a:cubicBezTo>
                    <a:pt x="219" y="1219"/>
                    <a:pt x="244" y="1244"/>
                    <a:pt x="271" y="1269"/>
                  </a:cubicBezTo>
                  <a:lnTo>
                    <a:pt x="274" y="1272"/>
                  </a:lnTo>
                  <a:cubicBezTo>
                    <a:pt x="317" y="1305"/>
                    <a:pt x="362" y="1340"/>
                    <a:pt x="407" y="1373"/>
                  </a:cubicBezTo>
                  <a:cubicBezTo>
                    <a:pt x="481" y="1421"/>
                    <a:pt x="562" y="1447"/>
                    <a:pt x="649" y="1450"/>
                  </a:cubicBezTo>
                  <a:cubicBezTo>
                    <a:pt x="678" y="1458"/>
                    <a:pt x="707" y="1462"/>
                    <a:pt x="736" y="1462"/>
                  </a:cubicBezTo>
                  <a:cubicBezTo>
                    <a:pt x="765" y="1462"/>
                    <a:pt x="794" y="1458"/>
                    <a:pt x="823" y="1450"/>
                  </a:cubicBezTo>
                  <a:cubicBezTo>
                    <a:pt x="910" y="1447"/>
                    <a:pt x="990" y="1421"/>
                    <a:pt x="1066" y="1373"/>
                  </a:cubicBezTo>
                  <a:cubicBezTo>
                    <a:pt x="1159" y="1330"/>
                    <a:pt x="1279" y="1210"/>
                    <a:pt x="1328" y="1118"/>
                  </a:cubicBezTo>
                  <a:cubicBezTo>
                    <a:pt x="1351" y="1063"/>
                    <a:pt x="1374" y="1008"/>
                    <a:pt x="1397" y="954"/>
                  </a:cubicBezTo>
                  <a:cubicBezTo>
                    <a:pt x="1404" y="920"/>
                    <a:pt x="1407" y="889"/>
                    <a:pt x="1411" y="856"/>
                  </a:cubicBezTo>
                  <a:cubicBezTo>
                    <a:pt x="1417" y="804"/>
                    <a:pt x="1425" y="782"/>
                    <a:pt x="1423" y="743"/>
                  </a:cubicBezTo>
                  <a:cubicBezTo>
                    <a:pt x="1420" y="677"/>
                    <a:pt x="1414" y="608"/>
                    <a:pt x="1395" y="545"/>
                  </a:cubicBezTo>
                  <a:cubicBezTo>
                    <a:pt x="1378" y="492"/>
                    <a:pt x="1347" y="410"/>
                    <a:pt x="1317" y="363"/>
                  </a:cubicBezTo>
                  <a:cubicBezTo>
                    <a:pt x="1281" y="316"/>
                    <a:pt x="1245" y="270"/>
                    <a:pt x="1208" y="221"/>
                  </a:cubicBezTo>
                  <a:cubicBezTo>
                    <a:pt x="1158" y="183"/>
                    <a:pt x="1110" y="146"/>
                    <a:pt x="1060" y="107"/>
                  </a:cubicBezTo>
                  <a:cubicBezTo>
                    <a:pt x="1051" y="102"/>
                    <a:pt x="1044" y="98"/>
                    <a:pt x="1036" y="95"/>
                  </a:cubicBezTo>
                  <a:cubicBezTo>
                    <a:pt x="982" y="71"/>
                    <a:pt x="927" y="48"/>
                    <a:pt x="873" y="25"/>
                  </a:cubicBezTo>
                  <a:cubicBezTo>
                    <a:pt x="820" y="8"/>
                    <a:pt x="766" y="0"/>
                    <a:pt x="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799742" y="794163"/>
              <a:ext cx="201" cy="1370"/>
            </a:xfrm>
            <a:custGeom>
              <a:avLst/>
              <a:gdLst/>
              <a:ahLst/>
              <a:cxnLst/>
              <a:rect l="l" t="t" r="r" b="b"/>
              <a:pathLst>
                <a:path w="5" h="34" extrusionOk="0">
                  <a:moveTo>
                    <a:pt x="5" y="0"/>
                  </a:moveTo>
                  <a:cubicBezTo>
                    <a:pt x="4" y="11"/>
                    <a:pt x="2" y="23"/>
                    <a:pt x="1" y="33"/>
                  </a:cubicBezTo>
                  <a:cubicBezTo>
                    <a:pt x="4" y="23"/>
                    <a:pt x="4" y="14"/>
                    <a:pt x="5" y="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799903" y="786911"/>
              <a:ext cx="1047" cy="7292"/>
            </a:xfrm>
            <a:custGeom>
              <a:avLst/>
              <a:gdLst/>
              <a:ahLst/>
              <a:cxnLst/>
              <a:rect l="l" t="t" r="r" b="b"/>
              <a:pathLst>
                <a:path w="26" h="181" extrusionOk="0">
                  <a:moveTo>
                    <a:pt x="26" y="0"/>
                  </a:moveTo>
                  <a:cubicBezTo>
                    <a:pt x="17" y="61"/>
                    <a:pt x="10" y="122"/>
                    <a:pt x="1" y="180"/>
                  </a:cubicBezTo>
                  <a:cubicBezTo>
                    <a:pt x="13" y="123"/>
                    <a:pt x="21" y="64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713767" y="753150"/>
              <a:ext cx="87303" cy="74572"/>
            </a:xfrm>
            <a:custGeom>
              <a:avLst/>
              <a:gdLst/>
              <a:ahLst/>
              <a:cxnLst/>
              <a:rect l="l" t="t" r="r" b="b"/>
              <a:pathLst>
                <a:path w="2167" h="1851" extrusionOk="0">
                  <a:moveTo>
                    <a:pt x="1223" y="1"/>
                  </a:moveTo>
                  <a:cubicBezTo>
                    <a:pt x="803" y="1"/>
                    <a:pt x="368" y="224"/>
                    <a:pt x="227" y="689"/>
                  </a:cubicBezTo>
                  <a:cubicBezTo>
                    <a:pt x="1" y="1437"/>
                    <a:pt x="540" y="1851"/>
                    <a:pt x="1104" y="1851"/>
                  </a:cubicBezTo>
                  <a:cubicBezTo>
                    <a:pt x="1545" y="1851"/>
                    <a:pt x="2002" y="1598"/>
                    <a:pt x="2120" y="1055"/>
                  </a:cubicBezTo>
                  <a:cubicBezTo>
                    <a:pt x="2167" y="848"/>
                    <a:pt x="2151" y="670"/>
                    <a:pt x="2095" y="523"/>
                  </a:cubicBezTo>
                  <a:cubicBezTo>
                    <a:pt x="1962" y="179"/>
                    <a:pt x="1599" y="1"/>
                    <a:pt x="1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 flipH="1">
            <a:off x="8339539" y="-724944"/>
            <a:ext cx="839821" cy="2004653"/>
            <a:chOff x="3947042" y="-212275"/>
            <a:chExt cx="670676" cy="1600905"/>
          </a:xfrm>
        </p:grpSpPr>
        <p:sp>
          <p:nvSpPr>
            <p:cNvPr id="89" name="Google Shape;89;p2"/>
            <p:cNvSpPr/>
            <p:nvPr/>
          </p:nvSpPr>
          <p:spPr>
            <a:xfrm>
              <a:off x="4553661" y="-212275"/>
              <a:ext cx="64057" cy="1583460"/>
            </a:xfrm>
            <a:custGeom>
              <a:avLst/>
              <a:gdLst/>
              <a:ahLst/>
              <a:cxnLst/>
              <a:rect l="l" t="t" r="r" b="b"/>
              <a:pathLst>
                <a:path w="1590" h="39304" extrusionOk="0">
                  <a:moveTo>
                    <a:pt x="1290" y="0"/>
                  </a:moveTo>
                  <a:cubicBezTo>
                    <a:pt x="997" y="25"/>
                    <a:pt x="704" y="40"/>
                    <a:pt x="411" y="61"/>
                  </a:cubicBezTo>
                  <a:cubicBezTo>
                    <a:pt x="381" y="2731"/>
                    <a:pt x="395" y="5402"/>
                    <a:pt x="410" y="8074"/>
                  </a:cubicBezTo>
                  <a:cubicBezTo>
                    <a:pt x="427" y="11043"/>
                    <a:pt x="443" y="14011"/>
                    <a:pt x="394" y="16979"/>
                  </a:cubicBezTo>
                  <a:cubicBezTo>
                    <a:pt x="345" y="19910"/>
                    <a:pt x="240" y="22840"/>
                    <a:pt x="173" y="25771"/>
                  </a:cubicBezTo>
                  <a:cubicBezTo>
                    <a:pt x="70" y="30278"/>
                    <a:pt x="0" y="34801"/>
                    <a:pt x="193" y="39304"/>
                  </a:cubicBezTo>
                  <a:cubicBezTo>
                    <a:pt x="441" y="39281"/>
                    <a:pt x="690" y="39263"/>
                    <a:pt x="939" y="39238"/>
                  </a:cubicBezTo>
                  <a:cubicBezTo>
                    <a:pt x="392" y="31926"/>
                    <a:pt x="1590" y="24459"/>
                    <a:pt x="1322" y="17114"/>
                  </a:cubicBezTo>
                  <a:cubicBezTo>
                    <a:pt x="1188" y="13487"/>
                    <a:pt x="924" y="9950"/>
                    <a:pt x="1110" y="6323"/>
                  </a:cubicBezTo>
                  <a:cubicBezTo>
                    <a:pt x="1189" y="4768"/>
                    <a:pt x="1273" y="3212"/>
                    <a:pt x="1274" y="1652"/>
                  </a:cubicBezTo>
                  <a:cubicBezTo>
                    <a:pt x="1274" y="1335"/>
                    <a:pt x="1314" y="642"/>
                    <a:pt x="12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470789" y="-207602"/>
              <a:ext cx="65749" cy="1585716"/>
            </a:xfrm>
            <a:custGeom>
              <a:avLst/>
              <a:gdLst/>
              <a:ahLst/>
              <a:cxnLst/>
              <a:rect l="l" t="t" r="r" b="b"/>
              <a:pathLst>
                <a:path w="1632" h="39360" extrusionOk="0">
                  <a:moveTo>
                    <a:pt x="1570" y="0"/>
                  </a:moveTo>
                  <a:lnTo>
                    <a:pt x="1570" y="0"/>
                  </a:lnTo>
                  <a:cubicBezTo>
                    <a:pt x="1080" y="26"/>
                    <a:pt x="589" y="49"/>
                    <a:pt x="98" y="65"/>
                  </a:cubicBezTo>
                  <a:cubicBezTo>
                    <a:pt x="76" y="2135"/>
                    <a:pt x="62" y="4204"/>
                    <a:pt x="53" y="6274"/>
                  </a:cubicBezTo>
                  <a:cubicBezTo>
                    <a:pt x="36" y="9962"/>
                    <a:pt x="34" y="13650"/>
                    <a:pt x="34" y="17339"/>
                  </a:cubicBezTo>
                  <a:cubicBezTo>
                    <a:pt x="34" y="20149"/>
                    <a:pt x="168" y="22935"/>
                    <a:pt x="317" y="25737"/>
                  </a:cubicBezTo>
                  <a:cubicBezTo>
                    <a:pt x="471" y="28643"/>
                    <a:pt x="601" y="31557"/>
                    <a:pt x="497" y="34471"/>
                  </a:cubicBezTo>
                  <a:cubicBezTo>
                    <a:pt x="438" y="36104"/>
                    <a:pt x="304" y="37766"/>
                    <a:pt x="0" y="39360"/>
                  </a:cubicBezTo>
                  <a:cubicBezTo>
                    <a:pt x="451" y="39330"/>
                    <a:pt x="901" y="39297"/>
                    <a:pt x="1352" y="39262"/>
                  </a:cubicBezTo>
                  <a:cubicBezTo>
                    <a:pt x="1269" y="37335"/>
                    <a:pt x="1234" y="35401"/>
                    <a:pt x="1230" y="33468"/>
                  </a:cubicBezTo>
                  <a:cubicBezTo>
                    <a:pt x="1225" y="30545"/>
                    <a:pt x="1289" y="27623"/>
                    <a:pt x="1357" y="24703"/>
                  </a:cubicBezTo>
                  <a:cubicBezTo>
                    <a:pt x="1426" y="21765"/>
                    <a:pt x="1534" y="18828"/>
                    <a:pt x="1569" y="15890"/>
                  </a:cubicBezTo>
                  <a:cubicBezTo>
                    <a:pt x="1631" y="10594"/>
                    <a:pt x="1512" y="5296"/>
                    <a:pt x="1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314148" y="-203774"/>
              <a:ext cx="113732" cy="1589140"/>
            </a:xfrm>
            <a:custGeom>
              <a:avLst/>
              <a:gdLst/>
              <a:ahLst/>
              <a:cxnLst/>
              <a:rect l="l" t="t" r="r" b="b"/>
              <a:pathLst>
                <a:path w="2823" h="39445" extrusionOk="0">
                  <a:moveTo>
                    <a:pt x="2747" y="1"/>
                  </a:moveTo>
                  <a:lnTo>
                    <a:pt x="2747" y="1"/>
                  </a:lnTo>
                  <a:cubicBezTo>
                    <a:pt x="2051" y="15"/>
                    <a:pt x="1356" y="24"/>
                    <a:pt x="659" y="24"/>
                  </a:cubicBezTo>
                  <a:lnTo>
                    <a:pt x="428" y="54"/>
                  </a:lnTo>
                  <a:cubicBezTo>
                    <a:pt x="387" y="1630"/>
                    <a:pt x="370" y="3209"/>
                    <a:pt x="365" y="4786"/>
                  </a:cubicBezTo>
                  <a:cubicBezTo>
                    <a:pt x="360" y="6307"/>
                    <a:pt x="366" y="7829"/>
                    <a:pt x="372" y="9349"/>
                  </a:cubicBezTo>
                  <a:cubicBezTo>
                    <a:pt x="380" y="10868"/>
                    <a:pt x="348" y="12396"/>
                    <a:pt x="393" y="13914"/>
                  </a:cubicBezTo>
                  <a:cubicBezTo>
                    <a:pt x="487" y="17075"/>
                    <a:pt x="451" y="20238"/>
                    <a:pt x="330" y="23394"/>
                  </a:cubicBezTo>
                  <a:cubicBezTo>
                    <a:pt x="269" y="24968"/>
                    <a:pt x="174" y="26534"/>
                    <a:pt x="83" y="28104"/>
                  </a:cubicBezTo>
                  <a:cubicBezTo>
                    <a:pt x="1" y="29526"/>
                    <a:pt x="66" y="30977"/>
                    <a:pt x="114" y="32399"/>
                  </a:cubicBezTo>
                  <a:cubicBezTo>
                    <a:pt x="195" y="34741"/>
                    <a:pt x="319" y="37101"/>
                    <a:pt x="213" y="39445"/>
                  </a:cubicBezTo>
                  <a:cubicBezTo>
                    <a:pt x="762" y="39427"/>
                    <a:pt x="1310" y="39405"/>
                    <a:pt x="1858" y="39379"/>
                  </a:cubicBezTo>
                  <a:cubicBezTo>
                    <a:pt x="1672" y="37466"/>
                    <a:pt x="1698" y="35505"/>
                    <a:pt x="1774" y="33584"/>
                  </a:cubicBezTo>
                  <a:cubicBezTo>
                    <a:pt x="1879" y="30934"/>
                    <a:pt x="2126" y="28301"/>
                    <a:pt x="2295" y="25658"/>
                  </a:cubicBezTo>
                  <a:cubicBezTo>
                    <a:pt x="2478" y="22830"/>
                    <a:pt x="2536" y="19982"/>
                    <a:pt x="2611" y="17145"/>
                  </a:cubicBezTo>
                  <a:cubicBezTo>
                    <a:pt x="2761" y="11434"/>
                    <a:pt x="2823" y="5717"/>
                    <a:pt x="2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155937" y="-196925"/>
              <a:ext cx="140362" cy="1585313"/>
            </a:xfrm>
            <a:custGeom>
              <a:avLst/>
              <a:gdLst/>
              <a:ahLst/>
              <a:cxnLst/>
              <a:rect l="l" t="t" r="r" b="b"/>
              <a:pathLst>
                <a:path w="3484" h="39350" extrusionOk="0">
                  <a:moveTo>
                    <a:pt x="3456" y="1"/>
                  </a:moveTo>
                  <a:cubicBezTo>
                    <a:pt x="2551" y="113"/>
                    <a:pt x="1644" y="200"/>
                    <a:pt x="735" y="231"/>
                  </a:cubicBezTo>
                  <a:cubicBezTo>
                    <a:pt x="632" y="235"/>
                    <a:pt x="529" y="236"/>
                    <a:pt x="426" y="239"/>
                  </a:cubicBezTo>
                  <a:cubicBezTo>
                    <a:pt x="632" y="3047"/>
                    <a:pt x="628" y="5875"/>
                    <a:pt x="554" y="8694"/>
                  </a:cubicBezTo>
                  <a:cubicBezTo>
                    <a:pt x="477" y="11580"/>
                    <a:pt x="332" y="14462"/>
                    <a:pt x="281" y="17348"/>
                  </a:cubicBezTo>
                  <a:cubicBezTo>
                    <a:pt x="255" y="18790"/>
                    <a:pt x="252" y="20234"/>
                    <a:pt x="293" y="21674"/>
                  </a:cubicBezTo>
                  <a:cubicBezTo>
                    <a:pt x="334" y="23063"/>
                    <a:pt x="415" y="24448"/>
                    <a:pt x="462" y="25834"/>
                  </a:cubicBezTo>
                  <a:cubicBezTo>
                    <a:pt x="559" y="28618"/>
                    <a:pt x="606" y="31434"/>
                    <a:pt x="377" y="34208"/>
                  </a:cubicBezTo>
                  <a:cubicBezTo>
                    <a:pt x="236" y="35908"/>
                    <a:pt x="21" y="37630"/>
                    <a:pt x="0" y="39350"/>
                  </a:cubicBezTo>
                  <a:cubicBezTo>
                    <a:pt x="1080" y="39345"/>
                    <a:pt x="2161" y="39327"/>
                    <a:pt x="3241" y="39299"/>
                  </a:cubicBezTo>
                  <a:cubicBezTo>
                    <a:pt x="3381" y="36528"/>
                    <a:pt x="3170" y="33733"/>
                    <a:pt x="3105" y="30958"/>
                  </a:cubicBezTo>
                  <a:cubicBezTo>
                    <a:pt x="3036" y="27931"/>
                    <a:pt x="3319" y="24927"/>
                    <a:pt x="3412" y="21906"/>
                  </a:cubicBezTo>
                  <a:cubicBezTo>
                    <a:pt x="3460" y="20324"/>
                    <a:pt x="3484" y="18738"/>
                    <a:pt x="3479" y="17154"/>
                  </a:cubicBezTo>
                  <a:cubicBezTo>
                    <a:pt x="3474" y="15604"/>
                    <a:pt x="3421" y="14056"/>
                    <a:pt x="3418" y="12505"/>
                  </a:cubicBezTo>
                  <a:cubicBezTo>
                    <a:pt x="3407" y="8340"/>
                    <a:pt x="3353" y="4166"/>
                    <a:pt x="3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055861" y="-186370"/>
              <a:ext cx="97093" cy="1575000"/>
            </a:xfrm>
            <a:custGeom>
              <a:avLst/>
              <a:gdLst/>
              <a:ahLst/>
              <a:cxnLst/>
              <a:rect l="l" t="t" r="r" b="b"/>
              <a:pathLst>
                <a:path w="2410" h="39094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546" y="9"/>
                    <a:pt x="1084" y="15"/>
                    <a:pt x="621" y="19"/>
                  </a:cubicBezTo>
                  <a:cubicBezTo>
                    <a:pt x="913" y="6051"/>
                    <a:pt x="950" y="12097"/>
                    <a:pt x="692" y="18139"/>
                  </a:cubicBezTo>
                  <a:cubicBezTo>
                    <a:pt x="514" y="22292"/>
                    <a:pt x="113" y="26416"/>
                    <a:pt x="76" y="30581"/>
                  </a:cubicBezTo>
                  <a:cubicBezTo>
                    <a:pt x="50" y="33418"/>
                    <a:pt x="82" y="36255"/>
                    <a:pt x="1" y="39088"/>
                  </a:cubicBezTo>
                  <a:cubicBezTo>
                    <a:pt x="528" y="39091"/>
                    <a:pt x="1057" y="39094"/>
                    <a:pt x="1583" y="39094"/>
                  </a:cubicBezTo>
                  <a:cubicBezTo>
                    <a:pt x="1608" y="37064"/>
                    <a:pt x="1895" y="35022"/>
                    <a:pt x="2032" y="33016"/>
                  </a:cubicBezTo>
                  <a:cubicBezTo>
                    <a:pt x="2222" y="30250"/>
                    <a:pt x="2124" y="27434"/>
                    <a:pt x="2014" y="24665"/>
                  </a:cubicBezTo>
                  <a:cubicBezTo>
                    <a:pt x="1958" y="23263"/>
                    <a:pt x="1882" y="21863"/>
                    <a:pt x="1861" y="20458"/>
                  </a:cubicBezTo>
                  <a:cubicBezTo>
                    <a:pt x="1841" y="19015"/>
                    <a:pt x="1857" y="17571"/>
                    <a:pt x="1893" y="16130"/>
                  </a:cubicBezTo>
                  <a:cubicBezTo>
                    <a:pt x="2027" y="10757"/>
                    <a:pt x="2409" y="5363"/>
                    <a:pt x="20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947042" y="-184798"/>
              <a:ext cx="102854" cy="1572663"/>
            </a:xfrm>
            <a:custGeom>
              <a:avLst/>
              <a:gdLst/>
              <a:ahLst/>
              <a:cxnLst/>
              <a:rect l="l" t="t" r="r" b="b"/>
              <a:pathLst>
                <a:path w="2553" h="39036" extrusionOk="0">
                  <a:moveTo>
                    <a:pt x="2210" y="1"/>
                  </a:moveTo>
                  <a:cubicBezTo>
                    <a:pt x="1626" y="39"/>
                    <a:pt x="1043" y="77"/>
                    <a:pt x="458" y="114"/>
                  </a:cubicBezTo>
                  <a:cubicBezTo>
                    <a:pt x="439" y="321"/>
                    <a:pt x="423" y="528"/>
                    <a:pt x="403" y="733"/>
                  </a:cubicBezTo>
                  <a:cubicBezTo>
                    <a:pt x="705" y="2383"/>
                    <a:pt x="828" y="4114"/>
                    <a:pt x="896" y="5749"/>
                  </a:cubicBezTo>
                  <a:cubicBezTo>
                    <a:pt x="1041" y="9272"/>
                    <a:pt x="875" y="12810"/>
                    <a:pt x="672" y="16322"/>
                  </a:cubicBezTo>
                  <a:cubicBezTo>
                    <a:pt x="571" y="18064"/>
                    <a:pt x="455" y="19804"/>
                    <a:pt x="336" y="21543"/>
                  </a:cubicBezTo>
                  <a:cubicBezTo>
                    <a:pt x="433" y="27140"/>
                    <a:pt x="144" y="32716"/>
                    <a:pt x="0" y="38304"/>
                  </a:cubicBezTo>
                  <a:cubicBezTo>
                    <a:pt x="29" y="38541"/>
                    <a:pt x="60" y="38777"/>
                    <a:pt x="95" y="39014"/>
                  </a:cubicBezTo>
                  <a:cubicBezTo>
                    <a:pt x="597" y="39023"/>
                    <a:pt x="1097" y="39029"/>
                    <a:pt x="1599" y="39035"/>
                  </a:cubicBezTo>
                  <a:cubicBezTo>
                    <a:pt x="1692" y="35894"/>
                    <a:pt x="1631" y="32746"/>
                    <a:pt x="1683" y="29599"/>
                  </a:cubicBezTo>
                  <a:cubicBezTo>
                    <a:pt x="1744" y="25831"/>
                    <a:pt x="2107" y="22095"/>
                    <a:pt x="2277" y="18337"/>
                  </a:cubicBezTo>
                  <a:cubicBezTo>
                    <a:pt x="2553" y="12225"/>
                    <a:pt x="2511" y="6104"/>
                    <a:pt x="2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2"/>
          <p:cNvGrpSpPr/>
          <p:nvPr/>
        </p:nvGrpSpPr>
        <p:grpSpPr>
          <a:xfrm>
            <a:off x="-693350" y="4604002"/>
            <a:ext cx="1628267" cy="588621"/>
            <a:chOff x="404775" y="4745927"/>
            <a:chExt cx="1628267" cy="588621"/>
          </a:xfrm>
        </p:grpSpPr>
        <p:sp>
          <p:nvSpPr>
            <p:cNvPr id="96" name="Google Shape;96;p2"/>
            <p:cNvSpPr/>
            <p:nvPr/>
          </p:nvSpPr>
          <p:spPr>
            <a:xfrm>
              <a:off x="404775" y="4745927"/>
              <a:ext cx="1610396" cy="46344"/>
            </a:xfrm>
            <a:custGeom>
              <a:avLst/>
              <a:gdLst/>
              <a:ahLst/>
              <a:cxnLst/>
              <a:rect l="l" t="t" r="r" b="b"/>
              <a:pathLst>
                <a:path w="42984" h="1237" extrusionOk="0">
                  <a:moveTo>
                    <a:pt x="21215" y="1"/>
                  </a:moveTo>
                  <a:cubicBezTo>
                    <a:pt x="20381" y="1"/>
                    <a:pt x="19548" y="12"/>
                    <a:pt x="18717" y="39"/>
                  </a:cubicBezTo>
                  <a:cubicBezTo>
                    <a:pt x="15723" y="135"/>
                    <a:pt x="12787" y="303"/>
                    <a:pt x="9822" y="303"/>
                  </a:cubicBezTo>
                  <a:cubicBezTo>
                    <a:pt x="8857" y="303"/>
                    <a:pt x="7889" y="285"/>
                    <a:pt x="6914" y="241"/>
                  </a:cubicBezTo>
                  <a:cubicBezTo>
                    <a:pt x="5215" y="164"/>
                    <a:pt x="3512" y="86"/>
                    <a:pt x="1807" y="85"/>
                  </a:cubicBezTo>
                  <a:cubicBezTo>
                    <a:pt x="1543" y="85"/>
                    <a:pt x="1042" y="63"/>
                    <a:pt x="509" y="63"/>
                  </a:cubicBezTo>
                  <a:cubicBezTo>
                    <a:pt x="341" y="63"/>
                    <a:pt x="169" y="65"/>
                    <a:pt x="1" y="71"/>
                  </a:cubicBezTo>
                  <a:cubicBezTo>
                    <a:pt x="27" y="352"/>
                    <a:pt x="44" y="631"/>
                    <a:pt x="67" y="912"/>
                  </a:cubicBezTo>
                  <a:cubicBezTo>
                    <a:pt x="1268" y="923"/>
                    <a:pt x="2470" y="927"/>
                    <a:pt x="3671" y="927"/>
                  </a:cubicBezTo>
                  <a:cubicBezTo>
                    <a:pt x="5391" y="927"/>
                    <a:pt x="7111" y="918"/>
                    <a:pt x="8831" y="910"/>
                  </a:cubicBezTo>
                  <a:cubicBezTo>
                    <a:pt x="10415" y="902"/>
                    <a:pt x="11999" y="894"/>
                    <a:pt x="13583" y="894"/>
                  </a:cubicBezTo>
                  <a:cubicBezTo>
                    <a:pt x="15245" y="894"/>
                    <a:pt x="16908" y="903"/>
                    <a:pt x="18569" y="927"/>
                  </a:cubicBezTo>
                  <a:cubicBezTo>
                    <a:pt x="21774" y="975"/>
                    <a:pt x="24978" y="1075"/>
                    <a:pt x="28184" y="1139"/>
                  </a:cubicBezTo>
                  <a:cubicBezTo>
                    <a:pt x="30847" y="1192"/>
                    <a:pt x="33516" y="1236"/>
                    <a:pt x="36183" y="1236"/>
                  </a:cubicBezTo>
                  <a:cubicBezTo>
                    <a:pt x="38452" y="1236"/>
                    <a:pt x="40720" y="1204"/>
                    <a:pt x="42983" y="1119"/>
                  </a:cubicBezTo>
                  <a:cubicBezTo>
                    <a:pt x="42959" y="881"/>
                    <a:pt x="42938" y="643"/>
                    <a:pt x="42911" y="405"/>
                  </a:cubicBezTo>
                  <a:cubicBezTo>
                    <a:pt x="41394" y="504"/>
                    <a:pt x="39870" y="544"/>
                    <a:pt x="38343" y="544"/>
                  </a:cubicBezTo>
                  <a:cubicBezTo>
                    <a:pt x="32654" y="544"/>
                    <a:pt x="26908" y="1"/>
                    <a:pt x="21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09571" y="4811530"/>
              <a:ext cx="1612793" cy="56909"/>
            </a:xfrm>
            <a:custGeom>
              <a:avLst/>
              <a:gdLst/>
              <a:ahLst/>
              <a:cxnLst/>
              <a:rect l="l" t="t" r="r" b="b"/>
              <a:pathLst>
                <a:path w="43048" h="1519" extrusionOk="0">
                  <a:moveTo>
                    <a:pt x="13597" y="0"/>
                  </a:moveTo>
                  <a:cubicBezTo>
                    <a:pt x="10272" y="0"/>
                    <a:pt x="6948" y="32"/>
                    <a:pt x="3624" y="32"/>
                  </a:cubicBezTo>
                  <a:cubicBezTo>
                    <a:pt x="2416" y="32"/>
                    <a:pt x="1208" y="28"/>
                    <a:pt x="1" y="17"/>
                  </a:cubicBezTo>
                  <a:lnTo>
                    <a:pt x="1" y="17"/>
                  </a:lnTo>
                  <a:cubicBezTo>
                    <a:pt x="28" y="486"/>
                    <a:pt x="54" y="956"/>
                    <a:pt x="73" y="1425"/>
                  </a:cubicBezTo>
                  <a:cubicBezTo>
                    <a:pt x="2335" y="1445"/>
                    <a:pt x="4599" y="1457"/>
                    <a:pt x="6862" y="1467"/>
                  </a:cubicBezTo>
                  <a:cubicBezTo>
                    <a:pt x="10897" y="1483"/>
                    <a:pt x="14930" y="1485"/>
                    <a:pt x="18965" y="1485"/>
                  </a:cubicBezTo>
                  <a:cubicBezTo>
                    <a:pt x="22039" y="1485"/>
                    <a:pt x="25085" y="1357"/>
                    <a:pt x="28150" y="1215"/>
                  </a:cubicBezTo>
                  <a:cubicBezTo>
                    <a:pt x="30528" y="1104"/>
                    <a:pt x="32911" y="1007"/>
                    <a:pt x="35296" y="1007"/>
                  </a:cubicBezTo>
                  <a:cubicBezTo>
                    <a:pt x="36098" y="1007"/>
                    <a:pt x="36900" y="1018"/>
                    <a:pt x="37702" y="1043"/>
                  </a:cubicBezTo>
                  <a:cubicBezTo>
                    <a:pt x="39487" y="1098"/>
                    <a:pt x="41305" y="1228"/>
                    <a:pt x="43048" y="1518"/>
                  </a:cubicBezTo>
                  <a:cubicBezTo>
                    <a:pt x="43016" y="1087"/>
                    <a:pt x="42980" y="657"/>
                    <a:pt x="42942" y="225"/>
                  </a:cubicBezTo>
                  <a:cubicBezTo>
                    <a:pt x="40829" y="305"/>
                    <a:pt x="38716" y="339"/>
                    <a:pt x="36602" y="342"/>
                  </a:cubicBezTo>
                  <a:cubicBezTo>
                    <a:pt x="36472" y="342"/>
                    <a:pt x="36343" y="342"/>
                    <a:pt x="36214" y="342"/>
                  </a:cubicBezTo>
                  <a:cubicBezTo>
                    <a:pt x="33146" y="342"/>
                    <a:pt x="30081" y="284"/>
                    <a:pt x="27015" y="221"/>
                  </a:cubicBezTo>
                  <a:cubicBezTo>
                    <a:pt x="23803" y="155"/>
                    <a:pt x="20591" y="52"/>
                    <a:pt x="17378" y="18"/>
                  </a:cubicBezTo>
                  <a:cubicBezTo>
                    <a:pt x="16117" y="5"/>
                    <a:pt x="14857" y="0"/>
                    <a:pt x="13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13505" y="4908228"/>
              <a:ext cx="1616203" cy="98046"/>
            </a:xfrm>
            <a:custGeom>
              <a:avLst/>
              <a:gdLst/>
              <a:ahLst/>
              <a:cxnLst/>
              <a:rect l="l" t="t" r="r" b="b"/>
              <a:pathLst>
                <a:path w="43139" h="2617" extrusionOk="0">
                  <a:moveTo>
                    <a:pt x="5441" y="1"/>
                  </a:moveTo>
                  <a:cubicBezTo>
                    <a:pt x="3628" y="1"/>
                    <a:pt x="1814" y="10"/>
                    <a:pt x="0" y="31"/>
                  </a:cubicBezTo>
                  <a:cubicBezTo>
                    <a:pt x="16" y="697"/>
                    <a:pt x="25" y="1363"/>
                    <a:pt x="23" y="2029"/>
                  </a:cubicBezTo>
                  <a:cubicBezTo>
                    <a:pt x="35" y="2102"/>
                    <a:pt x="46" y="2177"/>
                    <a:pt x="57" y="2250"/>
                  </a:cubicBezTo>
                  <a:cubicBezTo>
                    <a:pt x="1781" y="2289"/>
                    <a:pt x="3507" y="2305"/>
                    <a:pt x="5232" y="2310"/>
                  </a:cubicBezTo>
                  <a:cubicBezTo>
                    <a:pt x="5660" y="2312"/>
                    <a:pt x="6089" y="2312"/>
                    <a:pt x="6517" y="2312"/>
                  </a:cubicBezTo>
                  <a:cubicBezTo>
                    <a:pt x="7753" y="2312"/>
                    <a:pt x="8989" y="2307"/>
                    <a:pt x="10224" y="2302"/>
                  </a:cubicBezTo>
                  <a:cubicBezTo>
                    <a:pt x="10392" y="2301"/>
                    <a:pt x="10561" y="2301"/>
                    <a:pt x="10730" y="2301"/>
                  </a:cubicBezTo>
                  <a:cubicBezTo>
                    <a:pt x="11480" y="2301"/>
                    <a:pt x="12232" y="2306"/>
                    <a:pt x="12984" y="2306"/>
                  </a:cubicBezTo>
                  <a:cubicBezTo>
                    <a:pt x="13729" y="2306"/>
                    <a:pt x="14473" y="2301"/>
                    <a:pt x="15216" y="2282"/>
                  </a:cubicBezTo>
                  <a:cubicBezTo>
                    <a:pt x="16549" y="2247"/>
                    <a:pt x="17884" y="2231"/>
                    <a:pt x="19218" y="2231"/>
                  </a:cubicBezTo>
                  <a:cubicBezTo>
                    <a:pt x="21341" y="2231"/>
                    <a:pt x="23463" y="2271"/>
                    <a:pt x="25583" y="2342"/>
                  </a:cubicBezTo>
                  <a:cubicBezTo>
                    <a:pt x="27304" y="2400"/>
                    <a:pt x="29018" y="2491"/>
                    <a:pt x="30734" y="2579"/>
                  </a:cubicBezTo>
                  <a:cubicBezTo>
                    <a:pt x="31278" y="2606"/>
                    <a:pt x="31826" y="2617"/>
                    <a:pt x="32375" y="2617"/>
                  </a:cubicBezTo>
                  <a:cubicBezTo>
                    <a:pt x="33396" y="2617"/>
                    <a:pt x="34420" y="2580"/>
                    <a:pt x="35431" y="2549"/>
                  </a:cubicBezTo>
                  <a:cubicBezTo>
                    <a:pt x="37285" y="2492"/>
                    <a:pt x="39149" y="2415"/>
                    <a:pt x="41009" y="2415"/>
                  </a:cubicBezTo>
                  <a:cubicBezTo>
                    <a:pt x="41719" y="2415"/>
                    <a:pt x="42429" y="2426"/>
                    <a:pt x="43138" y="2454"/>
                  </a:cubicBezTo>
                  <a:cubicBezTo>
                    <a:pt x="43119" y="1930"/>
                    <a:pt x="43095" y="1404"/>
                    <a:pt x="43067" y="880"/>
                  </a:cubicBezTo>
                  <a:cubicBezTo>
                    <a:pt x="41895" y="980"/>
                    <a:pt x="40707" y="1016"/>
                    <a:pt x="39520" y="1016"/>
                  </a:cubicBezTo>
                  <a:cubicBezTo>
                    <a:pt x="38586" y="1016"/>
                    <a:pt x="37652" y="994"/>
                    <a:pt x="36728" y="962"/>
                  </a:cubicBezTo>
                  <a:cubicBezTo>
                    <a:pt x="33829" y="861"/>
                    <a:pt x="30949" y="625"/>
                    <a:pt x="28060" y="463"/>
                  </a:cubicBezTo>
                  <a:cubicBezTo>
                    <a:pt x="24966" y="288"/>
                    <a:pt x="21851" y="233"/>
                    <a:pt x="18749" y="162"/>
                  </a:cubicBezTo>
                  <a:cubicBezTo>
                    <a:pt x="14315" y="60"/>
                    <a:pt x="9878" y="1"/>
                    <a:pt x="5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20473" y="5023847"/>
              <a:ext cx="1612269" cy="124721"/>
            </a:xfrm>
            <a:custGeom>
              <a:avLst/>
              <a:gdLst/>
              <a:ahLst/>
              <a:cxnLst/>
              <a:rect l="l" t="t" r="r" b="b"/>
              <a:pathLst>
                <a:path w="43034" h="3329" extrusionOk="0">
                  <a:moveTo>
                    <a:pt x="19243" y="0"/>
                  </a:moveTo>
                  <a:cubicBezTo>
                    <a:pt x="19082" y="0"/>
                    <a:pt x="18920" y="0"/>
                    <a:pt x="18759" y="1"/>
                  </a:cubicBezTo>
                  <a:cubicBezTo>
                    <a:pt x="17063" y="5"/>
                    <a:pt x="15370" y="56"/>
                    <a:pt x="13675" y="59"/>
                  </a:cubicBezTo>
                  <a:cubicBezTo>
                    <a:pt x="11255" y="65"/>
                    <a:pt x="8832" y="82"/>
                    <a:pt x="6410" y="82"/>
                  </a:cubicBezTo>
                  <a:cubicBezTo>
                    <a:pt x="4273" y="82"/>
                    <a:pt x="2135" y="69"/>
                    <a:pt x="1" y="22"/>
                  </a:cubicBezTo>
                  <a:lnTo>
                    <a:pt x="1" y="22"/>
                  </a:lnTo>
                  <a:cubicBezTo>
                    <a:pt x="123" y="889"/>
                    <a:pt x="220" y="1756"/>
                    <a:pt x="253" y="2627"/>
                  </a:cubicBezTo>
                  <a:cubicBezTo>
                    <a:pt x="257" y="2726"/>
                    <a:pt x="258" y="2824"/>
                    <a:pt x="261" y="2922"/>
                  </a:cubicBezTo>
                  <a:cubicBezTo>
                    <a:pt x="2161" y="2801"/>
                    <a:pt x="4070" y="2755"/>
                    <a:pt x="5979" y="2755"/>
                  </a:cubicBezTo>
                  <a:cubicBezTo>
                    <a:pt x="7155" y="2755"/>
                    <a:pt x="8332" y="2773"/>
                    <a:pt x="9507" y="2800"/>
                  </a:cubicBezTo>
                  <a:cubicBezTo>
                    <a:pt x="12663" y="2874"/>
                    <a:pt x="15815" y="3013"/>
                    <a:pt x="18973" y="3061"/>
                  </a:cubicBezTo>
                  <a:cubicBezTo>
                    <a:pt x="19697" y="3073"/>
                    <a:pt x="20421" y="3079"/>
                    <a:pt x="21146" y="3079"/>
                  </a:cubicBezTo>
                  <a:cubicBezTo>
                    <a:pt x="21999" y="3079"/>
                    <a:pt x="22852" y="3070"/>
                    <a:pt x="23704" y="3049"/>
                  </a:cubicBezTo>
                  <a:cubicBezTo>
                    <a:pt x="25222" y="3010"/>
                    <a:pt x="26737" y="2934"/>
                    <a:pt x="28255" y="2886"/>
                  </a:cubicBezTo>
                  <a:cubicBezTo>
                    <a:pt x="29690" y="2843"/>
                    <a:pt x="31133" y="2810"/>
                    <a:pt x="32575" y="2810"/>
                  </a:cubicBezTo>
                  <a:cubicBezTo>
                    <a:pt x="34192" y="2810"/>
                    <a:pt x="35808" y="2851"/>
                    <a:pt x="37411" y="2968"/>
                  </a:cubicBezTo>
                  <a:cubicBezTo>
                    <a:pt x="39269" y="3102"/>
                    <a:pt x="41155" y="3308"/>
                    <a:pt x="43033" y="3329"/>
                  </a:cubicBezTo>
                  <a:cubicBezTo>
                    <a:pt x="43028" y="2295"/>
                    <a:pt x="43011" y="1262"/>
                    <a:pt x="42980" y="228"/>
                  </a:cubicBezTo>
                  <a:cubicBezTo>
                    <a:pt x="42257" y="196"/>
                    <a:pt x="41533" y="184"/>
                    <a:pt x="40808" y="184"/>
                  </a:cubicBezTo>
                  <a:cubicBezTo>
                    <a:pt x="38491" y="184"/>
                    <a:pt x="36166" y="312"/>
                    <a:pt x="33855" y="359"/>
                  </a:cubicBezTo>
                  <a:cubicBezTo>
                    <a:pt x="33502" y="366"/>
                    <a:pt x="33150" y="369"/>
                    <a:pt x="32797" y="369"/>
                  </a:cubicBezTo>
                  <a:cubicBezTo>
                    <a:pt x="29846" y="369"/>
                    <a:pt x="26908" y="144"/>
                    <a:pt x="23956" y="65"/>
                  </a:cubicBezTo>
                  <a:cubicBezTo>
                    <a:pt x="22386" y="23"/>
                    <a:pt x="20815" y="0"/>
                    <a:pt x="192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31226" y="5159286"/>
              <a:ext cx="1601816" cy="78414"/>
            </a:xfrm>
            <a:custGeom>
              <a:avLst/>
              <a:gdLst/>
              <a:ahLst/>
              <a:cxnLst/>
              <a:rect l="l" t="t" r="r" b="b"/>
              <a:pathLst>
                <a:path w="42755" h="2093" extrusionOk="0">
                  <a:moveTo>
                    <a:pt x="5738" y="1"/>
                  </a:moveTo>
                  <a:cubicBezTo>
                    <a:pt x="3823" y="1"/>
                    <a:pt x="1910" y="46"/>
                    <a:pt x="0" y="170"/>
                  </a:cubicBezTo>
                  <a:cubicBezTo>
                    <a:pt x="10" y="614"/>
                    <a:pt x="16" y="1056"/>
                    <a:pt x="20" y="1500"/>
                  </a:cubicBezTo>
                  <a:cubicBezTo>
                    <a:pt x="3641" y="1346"/>
                    <a:pt x="7268" y="1266"/>
                    <a:pt x="10896" y="1266"/>
                  </a:cubicBezTo>
                  <a:cubicBezTo>
                    <a:pt x="13875" y="1266"/>
                    <a:pt x="16856" y="1320"/>
                    <a:pt x="19836" y="1431"/>
                  </a:cubicBezTo>
                  <a:cubicBezTo>
                    <a:pt x="24379" y="1601"/>
                    <a:pt x="28889" y="1985"/>
                    <a:pt x="33443" y="2020"/>
                  </a:cubicBezTo>
                  <a:cubicBezTo>
                    <a:pt x="36546" y="2045"/>
                    <a:pt x="39649" y="2014"/>
                    <a:pt x="42746" y="2092"/>
                  </a:cubicBezTo>
                  <a:cubicBezTo>
                    <a:pt x="42751" y="1587"/>
                    <a:pt x="42753" y="1082"/>
                    <a:pt x="42755" y="578"/>
                  </a:cubicBezTo>
                  <a:cubicBezTo>
                    <a:pt x="40531" y="554"/>
                    <a:pt x="38299" y="279"/>
                    <a:pt x="36106" y="148"/>
                  </a:cubicBezTo>
                  <a:cubicBezTo>
                    <a:pt x="34860" y="73"/>
                    <a:pt x="33605" y="44"/>
                    <a:pt x="32348" y="44"/>
                  </a:cubicBezTo>
                  <a:cubicBezTo>
                    <a:pt x="30553" y="44"/>
                    <a:pt x="28754" y="102"/>
                    <a:pt x="26974" y="165"/>
                  </a:cubicBezTo>
                  <a:cubicBezTo>
                    <a:pt x="25439" y="220"/>
                    <a:pt x="23908" y="293"/>
                    <a:pt x="22373" y="312"/>
                  </a:cubicBezTo>
                  <a:cubicBezTo>
                    <a:pt x="21907" y="318"/>
                    <a:pt x="21442" y="321"/>
                    <a:pt x="20976" y="321"/>
                  </a:cubicBezTo>
                  <a:cubicBezTo>
                    <a:pt x="19864" y="321"/>
                    <a:pt x="18751" y="305"/>
                    <a:pt x="17640" y="281"/>
                  </a:cubicBezTo>
                  <a:cubicBezTo>
                    <a:pt x="13678" y="195"/>
                    <a:pt x="9704" y="1"/>
                    <a:pt x="57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32762" y="5246206"/>
              <a:ext cx="1599418" cy="88342"/>
            </a:xfrm>
            <a:custGeom>
              <a:avLst/>
              <a:gdLst/>
              <a:ahLst/>
              <a:cxnLst/>
              <a:rect l="l" t="t" r="r" b="b"/>
              <a:pathLst>
                <a:path w="42691" h="2358" extrusionOk="0">
                  <a:moveTo>
                    <a:pt x="10951" y="1"/>
                  </a:moveTo>
                  <a:cubicBezTo>
                    <a:pt x="7298" y="1"/>
                    <a:pt x="3646" y="84"/>
                    <a:pt x="1" y="241"/>
                  </a:cubicBezTo>
                  <a:cubicBezTo>
                    <a:pt x="43" y="801"/>
                    <a:pt x="84" y="1358"/>
                    <a:pt x="125" y="1918"/>
                  </a:cubicBezTo>
                  <a:cubicBezTo>
                    <a:pt x="351" y="1936"/>
                    <a:pt x="578" y="1952"/>
                    <a:pt x="804" y="1969"/>
                  </a:cubicBezTo>
                  <a:cubicBezTo>
                    <a:pt x="2608" y="1681"/>
                    <a:pt x="4501" y="1563"/>
                    <a:pt x="6288" y="1499"/>
                  </a:cubicBezTo>
                  <a:cubicBezTo>
                    <a:pt x="7309" y="1462"/>
                    <a:pt x="8331" y="1446"/>
                    <a:pt x="9353" y="1446"/>
                  </a:cubicBezTo>
                  <a:cubicBezTo>
                    <a:pt x="12189" y="1446"/>
                    <a:pt x="15027" y="1569"/>
                    <a:pt x="17851" y="1713"/>
                  </a:cubicBezTo>
                  <a:cubicBezTo>
                    <a:pt x="19756" y="1810"/>
                    <a:pt x="21659" y="1922"/>
                    <a:pt x="23561" y="2035"/>
                  </a:cubicBezTo>
                  <a:cubicBezTo>
                    <a:pt x="24407" y="2022"/>
                    <a:pt x="25252" y="2016"/>
                    <a:pt x="26096" y="2016"/>
                  </a:cubicBezTo>
                  <a:cubicBezTo>
                    <a:pt x="31366" y="2016"/>
                    <a:pt x="36624" y="2239"/>
                    <a:pt x="41892" y="2358"/>
                  </a:cubicBezTo>
                  <a:cubicBezTo>
                    <a:pt x="42151" y="2329"/>
                    <a:pt x="42410" y="2299"/>
                    <a:pt x="42667" y="2267"/>
                  </a:cubicBezTo>
                  <a:cubicBezTo>
                    <a:pt x="42678" y="1788"/>
                    <a:pt x="42684" y="1307"/>
                    <a:pt x="42691" y="828"/>
                  </a:cubicBezTo>
                  <a:cubicBezTo>
                    <a:pt x="39255" y="738"/>
                    <a:pt x="35811" y="796"/>
                    <a:pt x="32370" y="746"/>
                  </a:cubicBezTo>
                  <a:cubicBezTo>
                    <a:pt x="28250" y="688"/>
                    <a:pt x="24163" y="340"/>
                    <a:pt x="20054" y="179"/>
                  </a:cubicBezTo>
                  <a:cubicBezTo>
                    <a:pt x="17021" y="58"/>
                    <a:pt x="13986" y="1"/>
                    <a:pt x="10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240552" y="4461263"/>
            <a:ext cx="879528" cy="553096"/>
            <a:chOff x="91752" y="4461263"/>
            <a:chExt cx="879528" cy="553096"/>
          </a:xfrm>
        </p:grpSpPr>
        <p:sp>
          <p:nvSpPr>
            <p:cNvPr id="103" name="Google Shape;103;p2"/>
            <p:cNvSpPr/>
            <p:nvPr/>
          </p:nvSpPr>
          <p:spPr>
            <a:xfrm>
              <a:off x="199766" y="4464036"/>
              <a:ext cx="554070" cy="399339"/>
            </a:xfrm>
            <a:custGeom>
              <a:avLst/>
              <a:gdLst/>
              <a:ahLst/>
              <a:cxnLst/>
              <a:rect l="l" t="t" r="r" b="b"/>
              <a:pathLst>
                <a:path w="14789" h="10659" extrusionOk="0">
                  <a:moveTo>
                    <a:pt x="5936" y="0"/>
                  </a:moveTo>
                  <a:cubicBezTo>
                    <a:pt x="4749" y="0"/>
                    <a:pt x="3851" y="608"/>
                    <a:pt x="2732" y="902"/>
                  </a:cubicBezTo>
                  <a:cubicBezTo>
                    <a:pt x="2290" y="1018"/>
                    <a:pt x="1816" y="1099"/>
                    <a:pt x="1473" y="1398"/>
                  </a:cubicBezTo>
                  <a:cubicBezTo>
                    <a:pt x="0" y="2682"/>
                    <a:pt x="1125" y="5097"/>
                    <a:pt x="1697" y="6506"/>
                  </a:cubicBezTo>
                  <a:cubicBezTo>
                    <a:pt x="2371" y="8169"/>
                    <a:pt x="3287" y="9830"/>
                    <a:pt x="5096" y="10428"/>
                  </a:cubicBezTo>
                  <a:cubicBezTo>
                    <a:pt x="5573" y="10586"/>
                    <a:pt x="6050" y="10659"/>
                    <a:pt x="6520" y="10659"/>
                  </a:cubicBezTo>
                  <a:cubicBezTo>
                    <a:pt x="8873" y="10659"/>
                    <a:pt x="11052" y="8840"/>
                    <a:pt x="12209" y="6835"/>
                  </a:cubicBezTo>
                  <a:cubicBezTo>
                    <a:pt x="12417" y="6475"/>
                    <a:pt x="12598" y="6098"/>
                    <a:pt x="12859" y="5774"/>
                  </a:cubicBezTo>
                  <a:cubicBezTo>
                    <a:pt x="13137" y="5430"/>
                    <a:pt x="13493" y="5161"/>
                    <a:pt x="13797" y="4840"/>
                  </a:cubicBezTo>
                  <a:cubicBezTo>
                    <a:pt x="14330" y="4279"/>
                    <a:pt x="14698" y="3547"/>
                    <a:pt x="14743" y="2776"/>
                  </a:cubicBezTo>
                  <a:cubicBezTo>
                    <a:pt x="14789" y="2004"/>
                    <a:pt x="14485" y="1201"/>
                    <a:pt x="13885" y="715"/>
                  </a:cubicBezTo>
                  <a:cubicBezTo>
                    <a:pt x="13329" y="265"/>
                    <a:pt x="12592" y="122"/>
                    <a:pt x="11869" y="122"/>
                  </a:cubicBezTo>
                  <a:cubicBezTo>
                    <a:pt x="11768" y="122"/>
                    <a:pt x="11667" y="124"/>
                    <a:pt x="11567" y="130"/>
                  </a:cubicBezTo>
                  <a:cubicBezTo>
                    <a:pt x="10765" y="173"/>
                    <a:pt x="9970" y="349"/>
                    <a:pt x="9167" y="349"/>
                  </a:cubicBezTo>
                  <a:cubicBezTo>
                    <a:pt x="9155" y="349"/>
                    <a:pt x="9144" y="349"/>
                    <a:pt x="9132" y="349"/>
                  </a:cubicBezTo>
                  <a:cubicBezTo>
                    <a:pt x="8095" y="342"/>
                    <a:pt x="7080" y="35"/>
                    <a:pt x="6043" y="2"/>
                  </a:cubicBezTo>
                  <a:cubicBezTo>
                    <a:pt x="6007" y="1"/>
                    <a:pt x="5972" y="0"/>
                    <a:pt x="59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1752" y="4461263"/>
              <a:ext cx="879528" cy="553096"/>
            </a:xfrm>
            <a:custGeom>
              <a:avLst/>
              <a:gdLst/>
              <a:ahLst/>
              <a:cxnLst/>
              <a:rect l="l" t="t" r="r" b="b"/>
              <a:pathLst>
                <a:path w="23476" h="14763" extrusionOk="0">
                  <a:moveTo>
                    <a:pt x="22999" y="1"/>
                  </a:moveTo>
                  <a:cubicBezTo>
                    <a:pt x="22308" y="1"/>
                    <a:pt x="18291" y="854"/>
                    <a:pt x="18199" y="854"/>
                  </a:cubicBezTo>
                  <a:cubicBezTo>
                    <a:pt x="18198" y="854"/>
                    <a:pt x="18197" y="854"/>
                    <a:pt x="18197" y="854"/>
                  </a:cubicBezTo>
                  <a:lnTo>
                    <a:pt x="18197" y="854"/>
                  </a:lnTo>
                  <a:cubicBezTo>
                    <a:pt x="17878" y="3067"/>
                    <a:pt x="17560" y="5279"/>
                    <a:pt x="17241" y="7493"/>
                  </a:cubicBezTo>
                  <a:cubicBezTo>
                    <a:pt x="17118" y="8342"/>
                    <a:pt x="16954" y="9269"/>
                    <a:pt x="16253" y="9853"/>
                  </a:cubicBezTo>
                  <a:cubicBezTo>
                    <a:pt x="15929" y="10123"/>
                    <a:pt x="15519" y="10290"/>
                    <a:pt x="15113" y="10438"/>
                  </a:cubicBezTo>
                  <a:cubicBezTo>
                    <a:pt x="13161" y="11152"/>
                    <a:pt x="11244" y="11545"/>
                    <a:pt x="9534" y="11545"/>
                  </a:cubicBezTo>
                  <a:cubicBezTo>
                    <a:pt x="5664" y="11545"/>
                    <a:pt x="2856" y="9533"/>
                    <a:pt x="3117" y="4666"/>
                  </a:cubicBezTo>
                  <a:cubicBezTo>
                    <a:pt x="3182" y="3453"/>
                    <a:pt x="3367" y="2252"/>
                    <a:pt x="3552" y="1050"/>
                  </a:cubicBezTo>
                  <a:lnTo>
                    <a:pt x="3552" y="1050"/>
                  </a:lnTo>
                  <a:lnTo>
                    <a:pt x="741" y="1174"/>
                  </a:lnTo>
                  <a:cubicBezTo>
                    <a:pt x="82" y="4101"/>
                    <a:pt x="1" y="7124"/>
                    <a:pt x="503" y="10056"/>
                  </a:cubicBezTo>
                  <a:cubicBezTo>
                    <a:pt x="765" y="11578"/>
                    <a:pt x="1278" y="13208"/>
                    <a:pt x="2669" y="14075"/>
                  </a:cubicBezTo>
                  <a:cubicBezTo>
                    <a:pt x="3533" y="14612"/>
                    <a:pt x="4587" y="14763"/>
                    <a:pt x="5659" y="14763"/>
                  </a:cubicBezTo>
                  <a:cubicBezTo>
                    <a:pt x="6156" y="14763"/>
                    <a:pt x="6657" y="14730"/>
                    <a:pt x="7145" y="14689"/>
                  </a:cubicBezTo>
                  <a:cubicBezTo>
                    <a:pt x="9133" y="14521"/>
                    <a:pt x="11113" y="14250"/>
                    <a:pt x="13072" y="13878"/>
                  </a:cubicBezTo>
                  <a:cubicBezTo>
                    <a:pt x="14455" y="13616"/>
                    <a:pt x="15871" y="13285"/>
                    <a:pt x="17010" y="12516"/>
                  </a:cubicBezTo>
                  <a:cubicBezTo>
                    <a:pt x="18020" y="11834"/>
                    <a:pt x="18736" y="10857"/>
                    <a:pt x="19366" y="9869"/>
                  </a:cubicBezTo>
                  <a:cubicBezTo>
                    <a:pt x="21033" y="7248"/>
                    <a:pt x="23475" y="3065"/>
                    <a:pt x="23053" y="3"/>
                  </a:cubicBezTo>
                  <a:cubicBezTo>
                    <a:pt x="23039" y="1"/>
                    <a:pt x="23020" y="1"/>
                    <a:pt x="22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62035" y="4474226"/>
              <a:ext cx="409942" cy="357416"/>
            </a:xfrm>
            <a:custGeom>
              <a:avLst/>
              <a:gdLst/>
              <a:ahLst/>
              <a:cxnLst/>
              <a:rect l="l" t="t" r="r" b="b"/>
              <a:pathLst>
                <a:path w="10942" h="9540" extrusionOk="0">
                  <a:moveTo>
                    <a:pt x="146" y="1"/>
                  </a:moveTo>
                  <a:cubicBezTo>
                    <a:pt x="101" y="1"/>
                    <a:pt x="76" y="2"/>
                    <a:pt x="76" y="5"/>
                  </a:cubicBezTo>
                  <a:cubicBezTo>
                    <a:pt x="0" y="955"/>
                    <a:pt x="118" y="1904"/>
                    <a:pt x="236" y="2848"/>
                  </a:cubicBezTo>
                  <a:cubicBezTo>
                    <a:pt x="467" y="4698"/>
                    <a:pt x="215" y="6974"/>
                    <a:pt x="1688" y="8431"/>
                  </a:cubicBezTo>
                  <a:cubicBezTo>
                    <a:pt x="1922" y="8658"/>
                    <a:pt x="2201" y="8832"/>
                    <a:pt x="2510" y="8966"/>
                  </a:cubicBezTo>
                  <a:cubicBezTo>
                    <a:pt x="3396" y="9350"/>
                    <a:pt x="4409" y="9539"/>
                    <a:pt x="5425" y="9539"/>
                  </a:cubicBezTo>
                  <a:cubicBezTo>
                    <a:pt x="6642" y="9539"/>
                    <a:pt x="7863" y="9268"/>
                    <a:pt x="8875" y="8735"/>
                  </a:cubicBezTo>
                  <a:cubicBezTo>
                    <a:pt x="9283" y="8520"/>
                    <a:pt x="9683" y="8253"/>
                    <a:pt x="9930" y="7867"/>
                  </a:cubicBezTo>
                  <a:cubicBezTo>
                    <a:pt x="10085" y="7626"/>
                    <a:pt x="10174" y="7352"/>
                    <a:pt x="10251" y="7076"/>
                  </a:cubicBezTo>
                  <a:cubicBezTo>
                    <a:pt x="10439" y="6402"/>
                    <a:pt x="10567" y="5713"/>
                    <a:pt x="10681" y="5023"/>
                  </a:cubicBezTo>
                  <a:cubicBezTo>
                    <a:pt x="10788" y="4380"/>
                    <a:pt x="10883" y="3735"/>
                    <a:pt x="10906" y="3085"/>
                  </a:cubicBezTo>
                  <a:cubicBezTo>
                    <a:pt x="10941" y="2093"/>
                    <a:pt x="10806" y="1105"/>
                    <a:pt x="10673" y="122"/>
                  </a:cubicBezTo>
                  <a:cubicBezTo>
                    <a:pt x="10587" y="117"/>
                    <a:pt x="10502" y="114"/>
                    <a:pt x="10416" y="114"/>
                  </a:cubicBezTo>
                  <a:cubicBezTo>
                    <a:pt x="10103" y="114"/>
                    <a:pt x="9791" y="152"/>
                    <a:pt x="9503" y="269"/>
                  </a:cubicBezTo>
                  <a:cubicBezTo>
                    <a:pt x="8727" y="582"/>
                    <a:pt x="8606" y="1287"/>
                    <a:pt x="8472" y="2021"/>
                  </a:cubicBezTo>
                  <a:cubicBezTo>
                    <a:pt x="8411" y="2357"/>
                    <a:pt x="8352" y="2694"/>
                    <a:pt x="8299" y="3030"/>
                  </a:cubicBezTo>
                  <a:cubicBezTo>
                    <a:pt x="8118" y="4179"/>
                    <a:pt x="8587" y="5374"/>
                    <a:pt x="7500" y="6329"/>
                  </a:cubicBezTo>
                  <a:cubicBezTo>
                    <a:pt x="7052" y="6722"/>
                    <a:pt x="6430" y="6941"/>
                    <a:pt x="5814" y="6941"/>
                  </a:cubicBezTo>
                  <a:cubicBezTo>
                    <a:pt x="5636" y="6941"/>
                    <a:pt x="5458" y="6923"/>
                    <a:pt x="5285" y="6885"/>
                  </a:cubicBezTo>
                  <a:cubicBezTo>
                    <a:pt x="4731" y="6762"/>
                    <a:pt x="4251" y="6463"/>
                    <a:pt x="3806" y="6143"/>
                  </a:cubicBezTo>
                  <a:cubicBezTo>
                    <a:pt x="3619" y="6007"/>
                    <a:pt x="3431" y="5862"/>
                    <a:pt x="3318" y="5671"/>
                  </a:cubicBezTo>
                  <a:cubicBezTo>
                    <a:pt x="3208" y="5483"/>
                    <a:pt x="3176" y="5265"/>
                    <a:pt x="3147" y="5053"/>
                  </a:cubicBezTo>
                  <a:cubicBezTo>
                    <a:pt x="2927" y="3406"/>
                    <a:pt x="2781" y="1749"/>
                    <a:pt x="2709" y="88"/>
                  </a:cubicBezTo>
                  <a:cubicBezTo>
                    <a:pt x="2704" y="88"/>
                    <a:pt x="2698" y="88"/>
                    <a:pt x="2690" y="88"/>
                  </a:cubicBezTo>
                  <a:cubicBezTo>
                    <a:pt x="2432" y="88"/>
                    <a:pt x="537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8" name="Google Shape;1258;p42"/>
          <p:cNvGrpSpPr/>
          <p:nvPr/>
        </p:nvGrpSpPr>
        <p:grpSpPr>
          <a:xfrm>
            <a:off x="-232855" y="-56579"/>
            <a:ext cx="1112392" cy="801717"/>
            <a:chOff x="-141108" y="4404687"/>
            <a:chExt cx="1112392" cy="801717"/>
          </a:xfrm>
        </p:grpSpPr>
        <p:sp>
          <p:nvSpPr>
            <p:cNvPr id="1259" name="Google Shape;1259;p42"/>
            <p:cNvSpPr/>
            <p:nvPr/>
          </p:nvSpPr>
          <p:spPr>
            <a:xfrm>
              <a:off x="-141108" y="4404687"/>
              <a:ext cx="1112392" cy="801717"/>
            </a:xfrm>
            <a:custGeom>
              <a:avLst/>
              <a:gdLst/>
              <a:ahLst/>
              <a:cxnLst/>
              <a:rect l="l" t="t" r="r" b="b"/>
              <a:pathLst>
                <a:path w="14789" h="10659" extrusionOk="0">
                  <a:moveTo>
                    <a:pt x="5936" y="0"/>
                  </a:moveTo>
                  <a:cubicBezTo>
                    <a:pt x="4749" y="0"/>
                    <a:pt x="3851" y="608"/>
                    <a:pt x="2732" y="902"/>
                  </a:cubicBezTo>
                  <a:cubicBezTo>
                    <a:pt x="2290" y="1018"/>
                    <a:pt x="1816" y="1099"/>
                    <a:pt x="1473" y="1398"/>
                  </a:cubicBezTo>
                  <a:cubicBezTo>
                    <a:pt x="0" y="2682"/>
                    <a:pt x="1125" y="5097"/>
                    <a:pt x="1697" y="6506"/>
                  </a:cubicBezTo>
                  <a:cubicBezTo>
                    <a:pt x="2371" y="8169"/>
                    <a:pt x="3287" y="9830"/>
                    <a:pt x="5096" y="10428"/>
                  </a:cubicBezTo>
                  <a:cubicBezTo>
                    <a:pt x="5573" y="10586"/>
                    <a:pt x="6050" y="10659"/>
                    <a:pt x="6520" y="10659"/>
                  </a:cubicBezTo>
                  <a:cubicBezTo>
                    <a:pt x="8873" y="10659"/>
                    <a:pt x="11052" y="8840"/>
                    <a:pt x="12209" y="6835"/>
                  </a:cubicBezTo>
                  <a:cubicBezTo>
                    <a:pt x="12417" y="6475"/>
                    <a:pt x="12598" y="6098"/>
                    <a:pt x="12859" y="5774"/>
                  </a:cubicBezTo>
                  <a:cubicBezTo>
                    <a:pt x="13137" y="5430"/>
                    <a:pt x="13493" y="5161"/>
                    <a:pt x="13797" y="4840"/>
                  </a:cubicBezTo>
                  <a:cubicBezTo>
                    <a:pt x="14330" y="4279"/>
                    <a:pt x="14698" y="3547"/>
                    <a:pt x="14743" y="2776"/>
                  </a:cubicBezTo>
                  <a:cubicBezTo>
                    <a:pt x="14789" y="2004"/>
                    <a:pt x="14485" y="1201"/>
                    <a:pt x="13885" y="715"/>
                  </a:cubicBezTo>
                  <a:cubicBezTo>
                    <a:pt x="13329" y="265"/>
                    <a:pt x="12592" y="122"/>
                    <a:pt x="11869" y="122"/>
                  </a:cubicBezTo>
                  <a:cubicBezTo>
                    <a:pt x="11768" y="122"/>
                    <a:pt x="11667" y="124"/>
                    <a:pt x="11567" y="130"/>
                  </a:cubicBezTo>
                  <a:cubicBezTo>
                    <a:pt x="10765" y="173"/>
                    <a:pt x="9970" y="349"/>
                    <a:pt x="9167" y="349"/>
                  </a:cubicBezTo>
                  <a:cubicBezTo>
                    <a:pt x="9155" y="349"/>
                    <a:pt x="9144" y="349"/>
                    <a:pt x="9132" y="349"/>
                  </a:cubicBezTo>
                  <a:cubicBezTo>
                    <a:pt x="8095" y="342"/>
                    <a:pt x="7080" y="35"/>
                    <a:pt x="6043" y="2"/>
                  </a:cubicBezTo>
                  <a:cubicBezTo>
                    <a:pt x="6007" y="1"/>
                    <a:pt x="5972" y="0"/>
                    <a:pt x="59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2"/>
            <p:cNvSpPr/>
            <p:nvPr/>
          </p:nvSpPr>
          <p:spPr>
            <a:xfrm>
              <a:off x="91752" y="4461263"/>
              <a:ext cx="879528" cy="553096"/>
            </a:xfrm>
            <a:custGeom>
              <a:avLst/>
              <a:gdLst/>
              <a:ahLst/>
              <a:cxnLst/>
              <a:rect l="l" t="t" r="r" b="b"/>
              <a:pathLst>
                <a:path w="23476" h="14763" extrusionOk="0">
                  <a:moveTo>
                    <a:pt x="22999" y="1"/>
                  </a:moveTo>
                  <a:cubicBezTo>
                    <a:pt x="22308" y="1"/>
                    <a:pt x="18291" y="854"/>
                    <a:pt x="18199" y="854"/>
                  </a:cubicBezTo>
                  <a:cubicBezTo>
                    <a:pt x="18198" y="854"/>
                    <a:pt x="18197" y="854"/>
                    <a:pt x="18197" y="854"/>
                  </a:cubicBezTo>
                  <a:lnTo>
                    <a:pt x="18197" y="854"/>
                  </a:lnTo>
                  <a:cubicBezTo>
                    <a:pt x="17878" y="3067"/>
                    <a:pt x="17560" y="5279"/>
                    <a:pt x="17241" y="7493"/>
                  </a:cubicBezTo>
                  <a:cubicBezTo>
                    <a:pt x="17118" y="8342"/>
                    <a:pt x="16954" y="9269"/>
                    <a:pt x="16253" y="9853"/>
                  </a:cubicBezTo>
                  <a:cubicBezTo>
                    <a:pt x="15929" y="10123"/>
                    <a:pt x="15519" y="10290"/>
                    <a:pt x="15113" y="10438"/>
                  </a:cubicBezTo>
                  <a:cubicBezTo>
                    <a:pt x="13161" y="11152"/>
                    <a:pt x="11244" y="11545"/>
                    <a:pt x="9534" y="11545"/>
                  </a:cubicBezTo>
                  <a:cubicBezTo>
                    <a:pt x="5664" y="11545"/>
                    <a:pt x="2856" y="9533"/>
                    <a:pt x="3117" y="4666"/>
                  </a:cubicBezTo>
                  <a:cubicBezTo>
                    <a:pt x="3182" y="3453"/>
                    <a:pt x="3367" y="2252"/>
                    <a:pt x="3552" y="1050"/>
                  </a:cubicBezTo>
                  <a:lnTo>
                    <a:pt x="3552" y="1050"/>
                  </a:lnTo>
                  <a:lnTo>
                    <a:pt x="741" y="1174"/>
                  </a:lnTo>
                  <a:cubicBezTo>
                    <a:pt x="82" y="4101"/>
                    <a:pt x="1" y="7124"/>
                    <a:pt x="503" y="10056"/>
                  </a:cubicBezTo>
                  <a:cubicBezTo>
                    <a:pt x="765" y="11578"/>
                    <a:pt x="1278" y="13208"/>
                    <a:pt x="2669" y="14075"/>
                  </a:cubicBezTo>
                  <a:cubicBezTo>
                    <a:pt x="3533" y="14612"/>
                    <a:pt x="4587" y="14763"/>
                    <a:pt x="5659" y="14763"/>
                  </a:cubicBezTo>
                  <a:cubicBezTo>
                    <a:pt x="6156" y="14763"/>
                    <a:pt x="6657" y="14730"/>
                    <a:pt x="7145" y="14689"/>
                  </a:cubicBezTo>
                  <a:cubicBezTo>
                    <a:pt x="9133" y="14521"/>
                    <a:pt x="11113" y="14250"/>
                    <a:pt x="13072" y="13878"/>
                  </a:cubicBezTo>
                  <a:cubicBezTo>
                    <a:pt x="14455" y="13616"/>
                    <a:pt x="15871" y="13285"/>
                    <a:pt x="17010" y="12516"/>
                  </a:cubicBezTo>
                  <a:cubicBezTo>
                    <a:pt x="18020" y="11834"/>
                    <a:pt x="18736" y="10857"/>
                    <a:pt x="19366" y="9869"/>
                  </a:cubicBezTo>
                  <a:cubicBezTo>
                    <a:pt x="21033" y="7248"/>
                    <a:pt x="23475" y="3065"/>
                    <a:pt x="23053" y="3"/>
                  </a:cubicBezTo>
                  <a:cubicBezTo>
                    <a:pt x="23039" y="1"/>
                    <a:pt x="23020" y="1"/>
                    <a:pt x="229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2"/>
            <p:cNvSpPr/>
            <p:nvPr/>
          </p:nvSpPr>
          <p:spPr>
            <a:xfrm>
              <a:off x="262035" y="4474226"/>
              <a:ext cx="409942" cy="357416"/>
            </a:xfrm>
            <a:custGeom>
              <a:avLst/>
              <a:gdLst/>
              <a:ahLst/>
              <a:cxnLst/>
              <a:rect l="l" t="t" r="r" b="b"/>
              <a:pathLst>
                <a:path w="10942" h="9540" extrusionOk="0">
                  <a:moveTo>
                    <a:pt x="146" y="1"/>
                  </a:moveTo>
                  <a:cubicBezTo>
                    <a:pt x="101" y="1"/>
                    <a:pt x="76" y="2"/>
                    <a:pt x="76" y="5"/>
                  </a:cubicBezTo>
                  <a:cubicBezTo>
                    <a:pt x="0" y="955"/>
                    <a:pt x="118" y="1904"/>
                    <a:pt x="236" y="2848"/>
                  </a:cubicBezTo>
                  <a:cubicBezTo>
                    <a:pt x="467" y="4698"/>
                    <a:pt x="215" y="6974"/>
                    <a:pt x="1688" y="8431"/>
                  </a:cubicBezTo>
                  <a:cubicBezTo>
                    <a:pt x="1922" y="8658"/>
                    <a:pt x="2201" y="8832"/>
                    <a:pt x="2510" y="8966"/>
                  </a:cubicBezTo>
                  <a:cubicBezTo>
                    <a:pt x="3396" y="9350"/>
                    <a:pt x="4409" y="9539"/>
                    <a:pt x="5425" y="9539"/>
                  </a:cubicBezTo>
                  <a:cubicBezTo>
                    <a:pt x="6642" y="9539"/>
                    <a:pt x="7863" y="9268"/>
                    <a:pt x="8875" y="8735"/>
                  </a:cubicBezTo>
                  <a:cubicBezTo>
                    <a:pt x="9283" y="8520"/>
                    <a:pt x="9683" y="8253"/>
                    <a:pt x="9930" y="7867"/>
                  </a:cubicBezTo>
                  <a:cubicBezTo>
                    <a:pt x="10085" y="7626"/>
                    <a:pt x="10174" y="7352"/>
                    <a:pt x="10251" y="7076"/>
                  </a:cubicBezTo>
                  <a:cubicBezTo>
                    <a:pt x="10439" y="6402"/>
                    <a:pt x="10567" y="5713"/>
                    <a:pt x="10681" y="5023"/>
                  </a:cubicBezTo>
                  <a:cubicBezTo>
                    <a:pt x="10788" y="4380"/>
                    <a:pt x="10883" y="3735"/>
                    <a:pt x="10906" y="3085"/>
                  </a:cubicBezTo>
                  <a:cubicBezTo>
                    <a:pt x="10941" y="2093"/>
                    <a:pt x="10806" y="1105"/>
                    <a:pt x="10673" y="122"/>
                  </a:cubicBezTo>
                  <a:cubicBezTo>
                    <a:pt x="10587" y="117"/>
                    <a:pt x="10502" y="114"/>
                    <a:pt x="10416" y="114"/>
                  </a:cubicBezTo>
                  <a:cubicBezTo>
                    <a:pt x="10103" y="114"/>
                    <a:pt x="9791" y="152"/>
                    <a:pt x="9503" y="269"/>
                  </a:cubicBezTo>
                  <a:cubicBezTo>
                    <a:pt x="8727" y="582"/>
                    <a:pt x="8606" y="1287"/>
                    <a:pt x="8472" y="2021"/>
                  </a:cubicBezTo>
                  <a:cubicBezTo>
                    <a:pt x="8411" y="2357"/>
                    <a:pt x="8352" y="2694"/>
                    <a:pt x="8299" y="3030"/>
                  </a:cubicBezTo>
                  <a:cubicBezTo>
                    <a:pt x="8118" y="4179"/>
                    <a:pt x="8587" y="5374"/>
                    <a:pt x="7500" y="6329"/>
                  </a:cubicBezTo>
                  <a:cubicBezTo>
                    <a:pt x="7052" y="6722"/>
                    <a:pt x="6430" y="6941"/>
                    <a:pt x="5814" y="6941"/>
                  </a:cubicBezTo>
                  <a:cubicBezTo>
                    <a:pt x="5636" y="6941"/>
                    <a:pt x="5458" y="6923"/>
                    <a:pt x="5285" y="6885"/>
                  </a:cubicBezTo>
                  <a:cubicBezTo>
                    <a:pt x="4731" y="6762"/>
                    <a:pt x="4251" y="6463"/>
                    <a:pt x="3806" y="6143"/>
                  </a:cubicBezTo>
                  <a:cubicBezTo>
                    <a:pt x="3619" y="6007"/>
                    <a:pt x="3431" y="5862"/>
                    <a:pt x="3318" y="5671"/>
                  </a:cubicBezTo>
                  <a:cubicBezTo>
                    <a:pt x="3208" y="5483"/>
                    <a:pt x="3176" y="5265"/>
                    <a:pt x="3147" y="5053"/>
                  </a:cubicBezTo>
                  <a:cubicBezTo>
                    <a:pt x="2927" y="3406"/>
                    <a:pt x="2781" y="1749"/>
                    <a:pt x="2709" y="88"/>
                  </a:cubicBezTo>
                  <a:cubicBezTo>
                    <a:pt x="2704" y="88"/>
                    <a:pt x="2698" y="88"/>
                    <a:pt x="2690" y="88"/>
                  </a:cubicBezTo>
                  <a:cubicBezTo>
                    <a:pt x="2432" y="88"/>
                    <a:pt x="537" y="1"/>
                    <a:pt x="1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" name="Google Shape;1262;p42"/>
          <p:cNvGrpSpPr/>
          <p:nvPr/>
        </p:nvGrpSpPr>
        <p:grpSpPr>
          <a:xfrm flipH="1">
            <a:off x="8173173" y="4515443"/>
            <a:ext cx="1186224" cy="709229"/>
            <a:chOff x="-170125" y="4346200"/>
            <a:chExt cx="1409990" cy="843015"/>
          </a:xfrm>
        </p:grpSpPr>
        <p:sp>
          <p:nvSpPr>
            <p:cNvPr id="1263" name="Google Shape;1263;p42"/>
            <p:cNvSpPr/>
            <p:nvPr/>
          </p:nvSpPr>
          <p:spPr>
            <a:xfrm rot="10800000" flipH="1">
              <a:off x="-33950" y="4732105"/>
              <a:ext cx="633101" cy="415207"/>
            </a:xfrm>
            <a:custGeom>
              <a:avLst/>
              <a:gdLst/>
              <a:ahLst/>
              <a:cxnLst/>
              <a:rect l="l" t="t" r="r" b="b"/>
              <a:pathLst>
                <a:path w="14519" h="9522" extrusionOk="0">
                  <a:moveTo>
                    <a:pt x="7080" y="1398"/>
                  </a:moveTo>
                  <a:cubicBezTo>
                    <a:pt x="7729" y="1398"/>
                    <a:pt x="8385" y="1453"/>
                    <a:pt x="9018" y="1519"/>
                  </a:cubicBezTo>
                  <a:cubicBezTo>
                    <a:pt x="9797" y="1600"/>
                    <a:pt x="10682" y="1671"/>
                    <a:pt x="11336" y="1981"/>
                  </a:cubicBezTo>
                  <a:cubicBezTo>
                    <a:pt x="13023" y="2783"/>
                    <a:pt x="12361" y="4509"/>
                    <a:pt x="12035" y="5630"/>
                  </a:cubicBezTo>
                  <a:cubicBezTo>
                    <a:pt x="12027" y="5656"/>
                    <a:pt x="12015" y="5678"/>
                    <a:pt x="12001" y="5698"/>
                  </a:cubicBezTo>
                  <a:cubicBezTo>
                    <a:pt x="11880" y="6079"/>
                    <a:pt x="11667" y="6447"/>
                    <a:pt x="11329" y="6768"/>
                  </a:cubicBezTo>
                  <a:cubicBezTo>
                    <a:pt x="10843" y="7230"/>
                    <a:pt x="10145" y="7483"/>
                    <a:pt x="9320" y="7591"/>
                  </a:cubicBezTo>
                  <a:cubicBezTo>
                    <a:pt x="8924" y="7643"/>
                    <a:pt x="8503" y="7670"/>
                    <a:pt x="8075" y="7670"/>
                  </a:cubicBezTo>
                  <a:cubicBezTo>
                    <a:pt x="6659" y="7670"/>
                    <a:pt x="5158" y="7379"/>
                    <a:pt x="4169" y="6750"/>
                  </a:cubicBezTo>
                  <a:cubicBezTo>
                    <a:pt x="3061" y="6046"/>
                    <a:pt x="2811" y="4819"/>
                    <a:pt x="2920" y="3852"/>
                  </a:cubicBezTo>
                  <a:cubicBezTo>
                    <a:pt x="3021" y="2958"/>
                    <a:pt x="3598" y="2056"/>
                    <a:pt x="4878" y="1776"/>
                  </a:cubicBezTo>
                  <a:cubicBezTo>
                    <a:pt x="5255" y="1572"/>
                    <a:pt x="5786" y="1470"/>
                    <a:pt x="6276" y="1429"/>
                  </a:cubicBezTo>
                  <a:cubicBezTo>
                    <a:pt x="6541" y="1407"/>
                    <a:pt x="6810" y="1398"/>
                    <a:pt x="7080" y="1398"/>
                  </a:cubicBezTo>
                  <a:close/>
                  <a:moveTo>
                    <a:pt x="6024" y="1"/>
                  </a:moveTo>
                  <a:cubicBezTo>
                    <a:pt x="5135" y="1"/>
                    <a:pt x="4258" y="60"/>
                    <a:pt x="3464" y="277"/>
                  </a:cubicBezTo>
                  <a:cubicBezTo>
                    <a:pt x="1859" y="717"/>
                    <a:pt x="939" y="1717"/>
                    <a:pt x="496" y="2710"/>
                  </a:cubicBezTo>
                  <a:cubicBezTo>
                    <a:pt x="70" y="3660"/>
                    <a:pt x="0" y="4659"/>
                    <a:pt x="258" y="5632"/>
                  </a:cubicBezTo>
                  <a:cubicBezTo>
                    <a:pt x="418" y="6233"/>
                    <a:pt x="701" y="6823"/>
                    <a:pt x="1101" y="7386"/>
                  </a:cubicBezTo>
                  <a:cubicBezTo>
                    <a:pt x="1506" y="7954"/>
                    <a:pt x="2021" y="8728"/>
                    <a:pt x="3039" y="9015"/>
                  </a:cubicBezTo>
                  <a:cubicBezTo>
                    <a:pt x="4011" y="9287"/>
                    <a:pt x="5520" y="9389"/>
                    <a:pt x="6570" y="9471"/>
                  </a:cubicBezTo>
                  <a:cubicBezTo>
                    <a:pt x="6976" y="9503"/>
                    <a:pt x="7458" y="9522"/>
                    <a:pt x="7979" y="9522"/>
                  </a:cubicBezTo>
                  <a:cubicBezTo>
                    <a:pt x="10252" y="9522"/>
                    <a:pt x="13263" y="9164"/>
                    <a:pt x="13888" y="7971"/>
                  </a:cubicBezTo>
                  <a:cubicBezTo>
                    <a:pt x="14519" y="6768"/>
                    <a:pt x="14381" y="5477"/>
                    <a:pt x="14237" y="4220"/>
                  </a:cubicBezTo>
                  <a:cubicBezTo>
                    <a:pt x="14095" y="2982"/>
                    <a:pt x="13830" y="1596"/>
                    <a:pt x="12161" y="802"/>
                  </a:cubicBezTo>
                  <a:cubicBezTo>
                    <a:pt x="10896" y="199"/>
                    <a:pt x="9147" y="105"/>
                    <a:pt x="7515" y="40"/>
                  </a:cubicBezTo>
                  <a:cubicBezTo>
                    <a:pt x="7023" y="20"/>
                    <a:pt x="6521" y="1"/>
                    <a:pt x="6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2"/>
            <p:cNvSpPr/>
            <p:nvPr/>
          </p:nvSpPr>
          <p:spPr>
            <a:xfrm rot="10800000" flipH="1">
              <a:off x="122893" y="4841555"/>
              <a:ext cx="353811" cy="219813"/>
            </a:xfrm>
            <a:custGeom>
              <a:avLst/>
              <a:gdLst/>
              <a:ahLst/>
              <a:cxnLst/>
              <a:rect l="l" t="t" r="r" b="b"/>
              <a:pathLst>
                <a:path w="8114" h="5041" extrusionOk="0">
                  <a:moveTo>
                    <a:pt x="4201" y="1"/>
                  </a:moveTo>
                  <a:cubicBezTo>
                    <a:pt x="3412" y="1"/>
                    <a:pt x="2660" y="88"/>
                    <a:pt x="1825" y="198"/>
                  </a:cubicBezTo>
                  <a:cubicBezTo>
                    <a:pt x="1657" y="219"/>
                    <a:pt x="1487" y="242"/>
                    <a:pt x="1332" y="295"/>
                  </a:cubicBezTo>
                  <a:cubicBezTo>
                    <a:pt x="992" y="409"/>
                    <a:pt x="758" y="657"/>
                    <a:pt x="637" y="923"/>
                  </a:cubicBezTo>
                  <a:cubicBezTo>
                    <a:pt x="279" y="1707"/>
                    <a:pt x="1" y="2686"/>
                    <a:pt x="238" y="3511"/>
                  </a:cubicBezTo>
                  <a:cubicBezTo>
                    <a:pt x="532" y="4533"/>
                    <a:pt x="1498" y="4903"/>
                    <a:pt x="2509" y="5017"/>
                  </a:cubicBezTo>
                  <a:cubicBezTo>
                    <a:pt x="2649" y="5033"/>
                    <a:pt x="2790" y="5040"/>
                    <a:pt x="2931" y="5040"/>
                  </a:cubicBezTo>
                  <a:cubicBezTo>
                    <a:pt x="3361" y="5040"/>
                    <a:pt x="3793" y="4974"/>
                    <a:pt x="4219" y="4905"/>
                  </a:cubicBezTo>
                  <a:cubicBezTo>
                    <a:pt x="4744" y="4818"/>
                    <a:pt x="5268" y="4724"/>
                    <a:pt x="5792" y="4628"/>
                  </a:cubicBezTo>
                  <a:cubicBezTo>
                    <a:pt x="6476" y="4504"/>
                    <a:pt x="7114" y="4396"/>
                    <a:pt x="7567" y="3818"/>
                  </a:cubicBezTo>
                  <a:cubicBezTo>
                    <a:pt x="8114" y="3119"/>
                    <a:pt x="7909" y="2434"/>
                    <a:pt x="7969" y="1605"/>
                  </a:cubicBezTo>
                  <a:cubicBezTo>
                    <a:pt x="8000" y="1178"/>
                    <a:pt x="7976" y="614"/>
                    <a:pt x="7426" y="364"/>
                  </a:cubicBezTo>
                  <a:cubicBezTo>
                    <a:pt x="7223" y="272"/>
                    <a:pt x="6983" y="245"/>
                    <a:pt x="6748" y="219"/>
                  </a:cubicBezTo>
                  <a:lnTo>
                    <a:pt x="5310" y="61"/>
                  </a:lnTo>
                  <a:cubicBezTo>
                    <a:pt x="4925" y="19"/>
                    <a:pt x="4559" y="1"/>
                    <a:pt x="4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5" name="Google Shape;1265;p42"/>
            <p:cNvGrpSpPr/>
            <p:nvPr/>
          </p:nvGrpSpPr>
          <p:grpSpPr>
            <a:xfrm>
              <a:off x="-170125" y="4346200"/>
              <a:ext cx="1409990" cy="843015"/>
              <a:chOff x="-170125" y="4346200"/>
              <a:chExt cx="1409990" cy="843015"/>
            </a:xfrm>
          </p:grpSpPr>
          <p:sp>
            <p:nvSpPr>
              <p:cNvPr id="1266" name="Google Shape;1266;p42"/>
              <p:cNvSpPr/>
              <p:nvPr/>
            </p:nvSpPr>
            <p:spPr>
              <a:xfrm rot="10800000" flipH="1">
                <a:off x="-134631" y="4601944"/>
                <a:ext cx="929135" cy="574234"/>
              </a:xfrm>
              <a:custGeom>
                <a:avLst/>
                <a:gdLst/>
                <a:ahLst/>
                <a:cxnLst/>
                <a:rect l="l" t="t" r="r" b="b"/>
                <a:pathLst>
                  <a:path w="21308" h="13169" extrusionOk="0">
                    <a:moveTo>
                      <a:pt x="20936" y="0"/>
                    </a:moveTo>
                    <a:cubicBezTo>
                      <a:pt x="20222" y="20"/>
                      <a:pt x="19512" y="62"/>
                      <a:pt x="18808" y="152"/>
                    </a:cubicBezTo>
                    <a:cubicBezTo>
                      <a:pt x="18982" y="914"/>
                      <a:pt x="19063" y="1699"/>
                      <a:pt x="19167" y="2443"/>
                    </a:cubicBezTo>
                    <a:cubicBezTo>
                      <a:pt x="19398" y="4093"/>
                      <a:pt x="20218" y="5748"/>
                      <a:pt x="19819" y="7429"/>
                    </a:cubicBezTo>
                    <a:cubicBezTo>
                      <a:pt x="19514" y="8709"/>
                      <a:pt x="18402" y="9763"/>
                      <a:pt x="17045" y="10526"/>
                    </a:cubicBezTo>
                    <a:cubicBezTo>
                      <a:pt x="15553" y="11365"/>
                      <a:pt x="13957" y="11536"/>
                      <a:pt x="12281" y="11536"/>
                    </a:cubicBezTo>
                    <a:cubicBezTo>
                      <a:pt x="11311" y="11536"/>
                      <a:pt x="10314" y="11479"/>
                      <a:pt x="9294" y="11461"/>
                    </a:cubicBezTo>
                    <a:cubicBezTo>
                      <a:pt x="6214" y="11408"/>
                      <a:pt x="3136" y="11281"/>
                      <a:pt x="68" y="11085"/>
                    </a:cubicBezTo>
                    <a:cubicBezTo>
                      <a:pt x="44" y="11240"/>
                      <a:pt x="24" y="11395"/>
                      <a:pt x="1" y="11552"/>
                    </a:cubicBezTo>
                    <a:cubicBezTo>
                      <a:pt x="2926" y="12023"/>
                      <a:pt x="5793" y="12693"/>
                      <a:pt x="8762" y="13002"/>
                    </a:cubicBezTo>
                    <a:cubicBezTo>
                      <a:pt x="9722" y="13101"/>
                      <a:pt x="10715" y="13169"/>
                      <a:pt x="11709" y="13169"/>
                    </a:cubicBezTo>
                    <a:cubicBezTo>
                      <a:pt x="13666" y="13169"/>
                      <a:pt x="15624" y="12908"/>
                      <a:pt x="17328" y="12123"/>
                    </a:cubicBezTo>
                    <a:cubicBezTo>
                      <a:pt x="19342" y="11197"/>
                      <a:pt x="20284" y="9500"/>
                      <a:pt x="20757" y="7782"/>
                    </a:cubicBezTo>
                    <a:cubicBezTo>
                      <a:pt x="21307" y="5784"/>
                      <a:pt x="21306" y="3710"/>
                      <a:pt x="21129" y="1686"/>
                    </a:cubicBezTo>
                    <a:cubicBezTo>
                      <a:pt x="21080" y="1123"/>
                      <a:pt x="21014" y="561"/>
                      <a:pt x="209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2"/>
              <p:cNvSpPr/>
              <p:nvPr/>
            </p:nvSpPr>
            <p:spPr>
              <a:xfrm rot="10800000" flipH="1">
                <a:off x="-170125" y="4500954"/>
                <a:ext cx="1111099" cy="675790"/>
              </a:xfrm>
              <a:custGeom>
                <a:avLst/>
                <a:gdLst/>
                <a:ahLst/>
                <a:cxnLst/>
                <a:rect l="l" t="t" r="r" b="b"/>
                <a:pathLst>
                  <a:path w="25481" h="15498" extrusionOk="0">
                    <a:moveTo>
                      <a:pt x="22883" y="0"/>
                    </a:moveTo>
                    <a:cubicBezTo>
                      <a:pt x="22768" y="0"/>
                      <a:pt x="22654" y="0"/>
                      <a:pt x="22539" y="1"/>
                    </a:cubicBezTo>
                    <a:cubicBezTo>
                      <a:pt x="22691" y="980"/>
                      <a:pt x="22800" y="1963"/>
                      <a:pt x="22856" y="2951"/>
                    </a:cubicBezTo>
                    <a:cubicBezTo>
                      <a:pt x="22971" y="5018"/>
                      <a:pt x="22893" y="7166"/>
                      <a:pt x="22148" y="9172"/>
                    </a:cubicBezTo>
                    <a:cubicBezTo>
                      <a:pt x="21822" y="10054"/>
                      <a:pt x="21359" y="10903"/>
                      <a:pt x="20668" y="11650"/>
                    </a:cubicBezTo>
                    <a:cubicBezTo>
                      <a:pt x="19925" y="12456"/>
                      <a:pt x="18915" y="13021"/>
                      <a:pt x="17767" y="13430"/>
                    </a:cubicBezTo>
                    <a:cubicBezTo>
                      <a:pt x="16160" y="14006"/>
                      <a:pt x="14410" y="14209"/>
                      <a:pt x="12653" y="14209"/>
                    </a:cubicBezTo>
                    <a:cubicBezTo>
                      <a:pt x="11327" y="14209"/>
                      <a:pt x="9995" y="14093"/>
                      <a:pt x="8717" y="13933"/>
                    </a:cubicBezTo>
                    <a:cubicBezTo>
                      <a:pt x="6063" y="13602"/>
                      <a:pt x="3484" y="13016"/>
                      <a:pt x="858" y="12589"/>
                    </a:cubicBezTo>
                    <a:lnTo>
                      <a:pt x="858" y="12589"/>
                    </a:lnTo>
                    <a:cubicBezTo>
                      <a:pt x="649" y="14055"/>
                      <a:pt x="0" y="14938"/>
                      <a:pt x="2005" y="15208"/>
                    </a:cubicBezTo>
                    <a:cubicBezTo>
                      <a:pt x="3817" y="15453"/>
                      <a:pt x="5811" y="15383"/>
                      <a:pt x="7651" y="15423"/>
                    </a:cubicBezTo>
                    <a:cubicBezTo>
                      <a:pt x="9049" y="15453"/>
                      <a:pt x="10466" y="15498"/>
                      <a:pt x="11882" y="15498"/>
                    </a:cubicBezTo>
                    <a:cubicBezTo>
                      <a:pt x="14553" y="15498"/>
                      <a:pt x="17221" y="15339"/>
                      <a:pt x="19755" y="14626"/>
                    </a:cubicBezTo>
                    <a:cubicBezTo>
                      <a:pt x="20055" y="14542"/>
                      <a:pt x="20359" y="14449"/>
                      <a:pt x="20612" y="14295"/>
                    </a:cubicBezTo>
                    <a:cubicBezTo>
                      <a:pt x="20873" y="14137"/>
                      <a:pt x="21068" y="13921"/>
                      <a:pt x="21252" y="13706"/>
                    </a:cubicBezTo>
                    <a:cubicBezTo>
                      <a:pt x="24294" y="10145"/>
                      <a:pt x="25480" y="5592"/>
                      <a:pt x="25011" y="1432"/>
                    </a:cubicBezTo>
                    <a:cubicBezTo>
                      <a:pt x="24958" y="958"/>
                      <a:pt x="24886" y="483"/>
                      <a:pt x="24794" y="9"/>
                    </a:cubicBezTo>
                    <a:cubicBezTo>
                      <a:pt x="24157" y="8"/>
                      <a:pt x="23520" y="0"/>
                      <a:pt x="228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2"/>
              <p:cNvSpPr/>
              <p:nvPr/>
            </p:nvSpPr>
            <p:spPr>
              <a:xfrm rot="10800000" flipH="1">
                <a:off x="-153643" y="4428614"/>
                <a:ext cx="1168309" cy="750050"/>
              </a:xfrm>
              <a:custGeom>
                <a:avLst/>
                <a:gdLst/>
                <a:ahLst/>
                <a:cxnLst/>
                <a:rect l="l" t="t" r="r" b="b"/>
                <a:pathLst>
                  <a:path w="26793" h="17201" extrusionOk="0">
                    <a:moveTo>
                      <a:pt x="26691" y="1"/>
                    </a:moveTo>
                    <a:lnTo>
                      <a:pt x="26691" y="1"/>
                    </a:lnTo>
                    <a:cubicBezTo>
                      <a:pt x="26112" y="36"/>
                      <a:pt x="25529" y="50"/>
                      <a:pt x="24947" y="52"/>
                    </a:cubicBezTo>
                    <a:cubicBezTo>
                      <a:pt x="25099" y="838"/>
                      <a:pt x="25395" y="1695"/>
                      <a:pt x="25433" y="2226"/>
                    </a:cubicBezTo>
                    <a:cubicBezTo>
                      <a:pt x="25698" y="6002"/>
                      <a:pt x="24660" y="9640"/>
                      <a:pt x="22687" y="13072"/>
                    </a:cubicBezTo>
                    <a:cubicBezTo>
                      <a:pt x="22353" y="13653"/>
                      <a:pt x="22005" y="14252"/>
                      <a:pt x="21409" y="14687"/>
                    </a:cubicBezTo>
                    <a:cubicBezTo>
                      <a:pt x="20634" y="15254"/>
                      <a:pt x="19556" y="15468"/>
                      <a:pt x="18527" y="15663"/>
                    </a:cubicBezTo>
                    <a:cubicBezTo>
                      <a:pt x="16723" y="16002"/>
                      <a:pt x="14827" y="16540"/>
                      <a:pt x="12978" y="16540"/>
                    </a:cubicBezTo>
                    <a:cubicBezTo>
                      <a:pt x="12894" y="16540"/>
                      <a:pt x="12811" y="16539"/>
                      <a:pt x="12727" y="16537"/>
                    </a:cubicBezTo>
                    <a:cubicBezTo>
                      <a:pt x="10920" y="16488"/>
                      <a:pt x="9071" y="16347"/>
                      <a:pt x="7239" y="16314"/>
                    </a:cubicBezTo>
                    <a:cubicBezTo>
                      <a:pt x="5207" y="16376"/>
                      <a:pt x="3126" y="16525"/>
                      <a:pt x="1061" y="16525"/>
                    </a:cubicBezTo>
                    <a:cubicBezTo>
                      <a:pt x="720" y="16525"/>
                      <a:pt x="379" y="16521"/>
                      <a:pt x="40" y="16512"/>
                    </a:cubicBezTo>
                    <a:cubicBezTo>
                      <a:pt x="27" y="16663"/>
                      <a:pt x="12" y="16812"/>
                      <a:pt x="1" y="16962"/>
                    </a:cubicBezTo>
                    <a:cubicBezTo>
                      <a:pt x="2936" y="17143"/>
                      <a:pt x="5884" y="17201"/>
                      <a:pt x="8831" y="17201"/>
                    </a:cubicBezTo>
                    <a:cubicBezTo>
                      <a:pt x="9486" y="17201"/>
                      <a:pt x="10140" y="17198"/>
                      <a:pt x="10795" y="17193"/>
                    </a:cubicBezTo>
                    <a:cubicBezTo>
                      <a:pt x="12730" y="17177"/>
                      <a:pt x="14667" y="17150"/>
                      <a:pt x="16601" y="17111"/>
                    </a:cubicBezTo>
                    <a:cubicBezTo>
                      <a:pt x="19685" y="17047"/>
                      <a:pt x="22935" y="15776"/>
                      <a:pt x="24456" y="13590"/>
                    </a:cubicBezTo>
                    <a:cubicBezTo>
                      <a:pt x="25470" y="12134"/>
                      <a:pt x="25832" y="10464"/>
                      <a:pt x="26097" y="8824"/>
                    </a:cubicBezTo>
                    <a:cubicBezTo>
                      <a:pt x="26564" y="5903"/>
                      <a:pt x="26793" y="2940"/>
                      <a:pt x="266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2"/>
              <p:cNvSpPr/>
              <p:nvPr/>
            </p:nvSpPr>
            <p:spPr>
              <a:xfrm rot="10800000" flipH="1">
                <a:off x="676139" y="4352566"/>
                <a:ext cx="563725" cy="836649"/>
              </a:xfrm>
              <a:custGeom>
                <a:avLst/>
                <a:gdLst/>
                <a:ahLst/>
                <a:cxnLst/>
                <a:rect l="l" t="t" r="r" b="b"/>
                <a:pathLst>
                  <a:path w="12928" h="19187" extrusionOk="0">
                    <a:moveTo>
                      <a:pt x="10445" y="0"/>
                    </a:moveTo>
                    <a:cubicBezTo>
                      <a:pt x="10460" y="66"/>
                      <a:pt x="10476" y="133"/>
                      <a:pt x="10489" y="198"/>
                    </a:cubicBezTo>
                    <a:cubicBezTo>
                      <a:pt x="10674" y="1040"/>
                      <a:pt x="10846" y="1885"/>
                      <a:pt x="10993" y="2732"/>
                    </a:cubicBezTo>
                    <a:cubicBezTo>
                      <a:pt x="11148" y="3619"/>
                      <a:pt x="11310" y="4509"/>
                      <a:pt x="11323" y="5406"/>
                    </a:cubicBezTo>
                    <a:cubicBezTo>
                      <a:pt x="11348" y="6972"/>
                      <a:pt x="11045" y="8527"/>
                      <a:pt x="10762" y="10075"/>
                    </a:cubicBezTo>
                    <a:cubicBezTo>
                      <a:pt x="10546" y="11252"/>
                      <a:pt x="10451" y="12462"/>
                      <a:pt x="9999" y="13606"/>
                    </a:cubicBezTo>
                    <a:cubicBezTo>
                      <a:pt x="9666" y="14444"/>
                      <a:pt x="9141" y="15226"/>
                      <a:pt x="8360" y="15864"/>
                    </a:cubicBezTo>
                    <a:cubicBezTo>
                      <a:pt x="7466" y="16599"/>
                      <a:pt x="6344" y="17117"/>
                      <a:pt x="5193" y="17564"/>
                    </a:cubicBezTo>
                    <a:cubicBezTo>
                      <a:pt x="3511" y="18217"/>
                      <a:pt x="1777" y="18754"/>
                      <a:pt x="0" y="19186"/>
                    </a:cubicBezTo>
                    <a:cubicBezTo>
                      <a:pt x="2343" y="19085"/>
                      <a:pt x="4680" y="18927"/>
                      <a:pt x="7011" y="18684"/>
                    </a:cubicBezTo>
                    <a:cubicBezTo>
                      <a:pt x="7138" y="18671"/>
                      <a:pt x="7266" y="18657"/>
                      <a:pt x="7394" y="18643"/>
                    </a:cubicBezTo>
                    <a:cubicBezTo>
                      <a:pt x="8607" y="17738"/>
                      <a:pt x="9601" y="16667"/>
                      <a:pt x="10366" y="15494"/>
                    </a:cubicBezTo>
                    <a:cubicBezTo>
                      <a:pt x="12230" y="12640"/>
                      <a:pt x="12816" y="9360"/>
                      <a:pt x="12884" y="6203"/>
                    </a:cubicBezTo>
                    <a:cubicBezTo>
                      <a:pt x="12927" y="4195"/>
                      <a:pt x="12756" y="2187"/>
                      <a:pt x="12437" y="196"/>
                    </a:cubicBezTo>
                    <a:cubicBezTo>
                      <a:pt x="11773" y="125"/>
                      <a:pt x="11109" y="60"/>
                      <a:pt x="104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2"/>
              <p:cNvSpPr/>
              <p:nvPr/>
            </p:nvSpPr>
            <p:spPr>
              <a:xfrm rot="10800000" flipH="1">
                <a:off x="-159529" y="4346200"/>
                <a:ext cx="1271958" cy="840138"/>
              </a:xfrm>
              <a:custGeom>
                <a:avLst/>
                <a:gdLst/>
                <a:ahLst/>
                <a:cxnLst/>
                <a:rect l="l" t="t" r="r" b="b"/>
                <a:pathLst>
                  <a:path w="29170" h="19267" extrusionOk="0">
                    <a:moveTo>
                      <a:pt x="28692" y="0"/>
                    </a:moveTo>
                    <a:cubicBezTo>
                      <a:pt x="28374" y="32"/>
                      <a:pt x="28057" y="64"/>
                      <a:pt x="27740" y="99"/>
                    </a:cubicBezTo>
                    <a:cubicBezTo>
                      <a:pt x="27550" y="119"/>
                      <a:pt x="27360" y="138"/>
                      <a:pt x="27169" y="151"/>
                    </a:cubicBezTo>
                    <a:cubicBezTo>
                      <a:pt x="27186" y="722"/>
                      <a:pt x="27191" y="1292"/>
                      <a:pt x="27184" y="1862"/>
                    </a:cubicBezTo>
                    <a:cubicBezTo>
                      <a:pt x="27191" y="1960"/>
                      <a:pt x="27201" y="2057"/>
                      <a:pt x="27210" y="2155"/>
                    </a:cubicBezTo>
                    <a:cubicBezTo>
                      <a:pt x="27423" y="4937"/>
                      <a:pt x="27524" y="7822"/>
                      <a:pt x="26804" y="10581"/>
                    </a:cubicBezTo>
                    <a:cubicBezTo>
                      <a:pt x="26844" y="10634"/>
                      <a:pt x="26858" y="10701"/>
                      <a:pt x="26826" y="10782"/>
                    </a:cubicBezTo>
                    <a:cubicBezTo>
                      <a:pt x="26758" y="10952"/>
                      <a:pt x="26682" y="11119"/>
                      <a:pt x="26603" y="11288"/>
                    </a:cubicBezTo>
                    <a:cubicBezTo>
                      <a:pt x="26599" y="11301"/>
                      <a:pt x="26595" y="11314"/>
                      <a:pt x="26590" y="11325"/>
                    </a:cubicBezTo>
                    <a:cubicBezTo>
                      <a:pt x="26162" y="12670"/>
                      <a:pt x="25485" y="13998"/>
                      <a:pt x="24367" y="15091"/>
                    </a:cubicBezTo>
                    <a:cubicBezTo>
                      <a:pt x="23657" y="15785"/>
                      <a:pt x="22772" y="16337"/>
                      <a:pt x="21776" y="16731"/>
                    </a:cubicBezTo>
                    <a:cubicBezTo>
                      <a:pt x="21206" y="17057"/>
                      <a:pt x="20569" y="17310"/>
                      <a:pt x="19892" y="17483"/>
                    </a:cubicBezTo>
                    <a:cubicBezTo>
                      <a:pt x="19041" y="17699"/>
                      <a:pt x="18170" y="17788"/>
                      <a:pt x="17292" y="17830"/>
                    </a:cubicBezTo>
                    <a:cubicBezTo>
                      <a:pt x="16324" y="18023"/>
                      <a:pt x="15318" y="18107"/>
                      <a:pt x="14330" y="18147"/>
                    </a:cubicBezTo>
                    <a:cubicBezTo>
                      <a:pt x="13696" y="18173"/>
                      <a:pt x="13062" y="18179"/>
                      <a:pt x="12428" y="18179"/>
                    </a:cubicBezTo>
                    <a:cubicBezTo>
                      <a:pt x="11742" y="18179"/>
                      <a:pt x="11055" y="18172"/>
                      <a:pt x="10369" y="18172"/>
                    </a:cubicBezTo>
                    <a:cubicBezTo>
                      <a:pt x="10272" y="18172"/>
                      <a:pt x="10175" y="18172"/>
                      <a:pt x="10077" y="18172"/>
                    </a:cubicBezTo>
                    <a:cubicBezTo>
                      <a:pt x="8613" y="18178"/>
                      <a:pt x="7148" y="18231"/>
                      <a:pt x="5686" y="18285"/>
                    </a:cubicBezTo>
                    <a:cubicBezTo>
                      <a:pt x="4290" y="18337"/>
                      <a:pt x="2883" y="18387"/>
                      <a:pt x="1478" y="18387"/>
                    </a:cubicBezTo>
                    <a:cubicBezTo>
                      <a:pt x="1001" y="18387"/>
                      <a:pt x="523" y="18381"/>
                      <a:pt x="46" y="18367"/>
                    </a:cubicBezTo>
                    <a:cubicBezTo>
                      <a:pt x="31" y="18599"/>
                      <a:pt x="13" y="18830"/>
                      <a:pt x="1" y="19062"/>
                    </a:cubicBezTo>
                    <a:cubicBezTo>
                      <a:pt x="3923" y="19165"/>
                      <a:pt x="7853" y="19267"/>
                      <a:pt x="11780" y="19267"/>
                    </a:cubicBezTo>
                    <a:cubicBezTo>
                      <a:pt x="13122" y="19267"/>
                      <a:pt x="14464" y="19255"/>
                      <a:pt x="15805" y="19227"/>
                    </a:cubicBezTo>
                    <a:cubicBezTo>
                      <a:pt x="18901" y="18719"/>
                      <a:pt x="21977" y="17901"/>
                      <a:pt x="24754" y="16701"/>
                    </a:cubicBezTo>
                    <a:cubicBezTo>
                      <a:pt x="24953" y="16615"/>
                      <a:pt x="25150" y="16523"/>
                      <a:pt x="25344" y="16430"/>
                    </a:cubicBezTo>
                    <a:cubicBezTo>
                      <a:pt x="25628" y="16142"/>
                      <a:pt x="25904" y="15848"/>
                      <a:pt x="26164" y="15546"/>
                    </a:cubicBezTo>
                    <a:cubicBezTo>
                      <a:pt x="27128" y="14434"/>
                      <a:pt x="27916" y="13216"/>
                      <a:pt x="28332" y="11910"/>
                    </a:cubicBezTo>
                    <a:cubicBezTo>
                      <a:pt x="28807" y="10413"/>
                      <a:pt x="29020" y="8872"/>
                      <a:pt x="29077" y="7337"/>
                    </a:cubicBezTo>
                    <a:cubicBezTo>
                      <a:pt x="29170" y="4884"/>
                      <a:pt x="28892" y="2442"/>
                      <a:pt x="286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767125" y="1977950"/>
            <a:ext cx="4296900" cy="17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 hasCustomPrompt="1"/>
          </p:nvPr>
        </p:nvSpPr>
        <p:spPr>
          <a:xfrm>
            <a:off x="760350" y="952150"/>
            <a:ext cx="1176900" cy="1042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767125" y="3816350"/>
            <a:ext cx="42969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"/>
          <p:cNvSpPr>
            <a:spLocks noGrp="1"/>
          </p:cNvSpPr>
          <p:nvPr>
            <p:ph type="pic" idx="3"/>
          </p:nvPr>
        </p:nvSpPr>
        <p:spPr>
          <a:xfrm>
            <a:off x="5008850" y="918900"/>
            <a:ext cx="3305700" cy="33057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111" name="Google Shape;111;p3"/>
          <p:cNvGrpSpPr/>
          <p:nvPr/>
        </p:nvGrpSpPr>
        <p:grpSpPr>
          <a:xfrm>
            <a:off x="-133100" y="4131735"/>
            <a:ext cx="785900" cy="1011765"/>
            <a:chOff x="-162100" y="4131735"/>
            <a:chExt cx="785900" cy="1011765"/>
          </a:xfrm>
        </p:grpSpPr>
        <p:sp>
          <p:nvSpPr>
            <p:cNvPr id="112" name="Google Shape;112;p3"/>
            <p:cNvSpPr/>
            <p:nvPr/>
          </p:nvSpPr>
          <p:spPr>
            <a:xfrm>
              <a:off x="-147419" y="5078821"/>
              <a:ext cx="48253" cy="34255"/>
            </a:xfrm>
            <a:custGeom>
              <a:avLst/>
              <a:gdLst/>
              <a:ahLst/>
              <a:cxnLst/>
              <a:rect l="l" t="t" r="r" b="b"/>
              <a:pathLst>
                <a:path w="1272" h="903" extrusionOk="0">
                  <a:moveTo>
                    <a:pt x="716" y="1"/>
                  </a:moveTo>
                  <a:cubicBezTo>
                    <a:pt x="665" y="1"/>
                    <a:pt x="614" y="3"/>
                    <a:pt x="563" y="12"/>
                  </a:cubicBezTo>
                  <a:cubicBezTo>
                    <a:pt x="486" y="12"/>
                    <a:pt x="408" y="28"/>
                    <a:pt x="330" y="68"/>
                  </a:cubicBezTo>
                  <a:cubicBezTo>
                    <a:pt x="234" y="114"/>
                    <a:pt x="172" y="173"/>
                    <a:pt x="111" y="251"/>
                  </a:cubicBezTo>
                  <a:cubicBezTo>
                    <a:pt x="1" y="388"/>
                    <a:pt x="25" y="591"/>
                    <a:pt x="131" y="722"/>
                  </a:cubicBezTo>
                  <a:cubicBezTo>
                    <a:pt x="182" y="783"/>
                    <a:pt x="242" y="827"/>
                    <a:pt x="319" y="858"/>
                  </a:cubicBezTo>
                  <a:cubicBezTo>
                    <a:pt x="380" y="883"/>
                    <a:pt x="459" y="903"/>
                    <a:pt x="534" y="903"/>
                  </a:cubicBezTo>
                  <a:cubicBezTo>
                    <a:pt x="569" y="903"/>
                    <a:pt x="603" y="898"/>
                    <a:pt x="633" y="888"/>
                  </a:cubicBezTo>
                  <a:cubicBezTo>
                    <a:pt x="669" y="876"/>
                    <a:pt x="706" y="865"/>
                    <a:pt x="743" y="853"/>
                  </a:cubicBezTo>
                  <a:cubicBezTo>
                    <a:pt x="773" y="860"/>
                    <a:pt x="804" y="865"/>
                    <a:pt x="834" y="866"/>
                  </a:cubicBezTo>
                  <a:cubicBezTo>
                    <a:pt x="837" y="866"/>
                    <a:pt x="841" y="866"/>
                    <a:pt x="845" y="866"/>
                  </a:cubicBezTo>
                  <a:cubicBezTo>
                    <a:pt x="980" y="866"/>
                    <a:pt x="1112" y="793"/>
                    <a:pt x="1183" y="694"/>
                  </a:cubicBezTo>
                  <a:cubicBezTo>
                    <a:pt x="1272" y="568"/>
                    <a:pt x="1260" y="417"/>
                    <a:pt x="1184" y="293"/>
                  </a:cubicBezTo>
                  <a:cubicBezTo>
                    <a:pt x="1180" y="278"/>
                    <a:pt x="1175" y="263"/>
                    <a:pt x="1169" y="249"/>
                  </a:cubicBezTo>
                  <a:cubicBezTo>
                    <a:pt x="1107" y="109"/>
                    <a:pt x="953" y="5"/>
                    <a:pt x="778" y="2"/>
                  </a:cubicBezTo>
                  <a:cubicBezTo>
                    <a:pt x="757" y="1"/>
                    <a:pt x="737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-162100" y="4960388"/>
              <a:ext cx="63503" cy="51516"/>
            </a:xfrm>
            <a:custGeom>
              <a:avLst/>
              <a:gdLst/>
              <a:ahLst/>
              <a:cxnLst/>
              <a:rect l="l" t="t" r="r" b="b"/>
              <a:pathLst>
                <a:path w="1674" h="1358" extrusionOk="0">
                  <a:moveTo>
                    <a:pt x="852" y="1"/>
                  </a:moveTo>
                  <a:cubicBezTo>
                    <a:pt x="781" y="1"/>
                    <a:pt x="710" y="9"/>
                    <a:pt x="641" y="25"/>
                  </a:cubicBezTo>
                  <a:cubicBezTo>
                    <a:pt x="435" y="72"/>
                    <a:pt x="210" y="196"/>
                    <a:pt x="118" y="370"/>
                  </a:cubicBezTo>
                  <a:cubicBezTo>
                    <a:pt x="64" y="442"/>
                    <a:pt x="31" y="520"/>
                    <a:pt x="25" y="603"/>
                  </a:cubicBezTo>
                  <a:cubicBezTo>
                    <a:pt x="1" y="686"/>
                    <a:pt x="2" y="772"/>
                    <a:pt x="29" y="858"/>
                  </a:cubicBezTo>
                  <a:cubicBezTo>
                    <a:pt x="80" y="1014"/>
                    <a:pt x="184" y="1163"/>
                    <a:pt x="348" y="1247"/>
                  </a:cubicBezTo>
                  <a:cubicBezTo>
                    <a:pt x="484" y="1316"/>
                    <a:pt x="633" y="1357"/>
                    <a:pt x="786" y="1357"/>
                  </a:cubicBezTo>
                  <a:cubicBezTo>
                    <a:pt x="846" y="1357"/>
                    <a:pt x="906" y="1351"/>
                    <a:pt x="967" y="1337"/>
                  </a:cubicBezTo>
                  <a:cubicBezTo>
                    <a:pt x="1018" y="1325"/>
                    <a:pt x="1066" y="1309"/>
                    <a:pt x="1113" y="1288"/>
                  </a:cubicBezTo>
                  <a:cubicBezTo>
                    <a:pt x="1345" y="1244"/>
                    <a:pt x="1538" y="1087"/>
                    <a:pt x="1613" y="875"/>
                  </a:cubicBezTo>
                  <a:cubicBezTo>
                    <a:pt x="1673" y="708"/>
                    <a:pt x="1644" y="535"/>
                    <a:pt x="1561" y="379"/>
                  </a:cubicBezTo>
                  <a:cubicBezTo>
                    <a:pt x="1501" y="269"/>
                    <a:pt x="1383" y="161"/>
                    <a:pt x="1263" y="99"/>
                  </a:cubicBezTo>
                  <a:cubicBezTo>
                    <a:pt x="1138" y="34"/>
                    <a:pt x="996" y="1"/>
                    <a:pt x="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141008" y="4813503"/>
              <a:ext cx="51743" cy="40097"/>
            </a:xfrm>
            <a:custGeom>
              <a:avLst/>
              <a:gdLst/>
              <a:ahLst/>
              <a:cxnLst/>
              <a:rect l="l" t="t" r="r" b="b"/>
              <a:pathLst>
                <a:path w="1364" h="1057" extrusionOk="0">
                  <a:moveTo>
                    <a:pt x="577" y="1"/>
                  </a:moveTo>
                  <a:cubicBezTo>
                    <a:pt x="532" y="1"/>
                    <a:pt x="485" y="7"/>
                    <a:pt x="439" y="18"/>
                  </a:cubicBezTo>
                  <a:cubicBezTo>
                    <a:pt x="435" y="18"/>
                    <a:pt x="434" y="18"/>
                    <a:pt x="430" y="20"/>
                  </a:cubicBezTo>
                  <a:lnTo>
                    <a:pt x="420" y="23"/>
                  </a:lnTo>
                  <a:cubicBezTo>
                    <a:pt x="392" y="31"/>
                    <a:pt x="365" y="40"/>
                    <a:pt x="340" y="51"/>
                  </a:cubicBezTo>
                  <a:cubicBezTo>
                    <a:pt x="325" y="55"/>
                    <a:pt x="311" y="59"/>
                    <a:pt x="296" y="64"/>
                  </a:cubicBezTo>
                  <a:cubicBezTo>
                    <a:pt x="244" y="88"/>
                    <a:pt x="202" y="120"/>
                    <a:pt x="166" y="158"/>
                  </a:cubicBezTo>
                  <a:cubicBezTo>
                    <a:pt x="135" y="187"/>
                    <a:pt x="109" y="216"/>
                    <a:pt x="89" y="248"/>
                  </a:cubicBezTo>
                  <a:cubicBezTo>
                    <a:pt x="88" y="251"/>
                    <a:pt x="85" y="253"/>
                    <a:pt x="84" y="257"/>
                  </a:cubicBezTo>
                  <a:cubicBezTo>
                    <a:pt x="72" y="275"/>
                    <a:pt x="60" y="295"/>
                    <a:pt x="53" y="315"/>
                  </a:cubicBezTo>
                  <a:lnTo>
                    <a:pt x="41" y="346"/>
                  </a:lnTo>
                  <a:cubicBezTo>
                    <a:pt x="37" y="356"/>
                    <a:pt x="33" y="368"/>
                    <a:pt x="31" y="380"/>
                  </a:cubicBezTo>
                  <a:cubicBezTo>
                    <a:pt x="28" y="389"/>
                    <a:pt x="24" y="401"/>
                    <a:pt x="23" y="412"/>
                  </a:cubicBezTo>
                  <a:cubicBezTo>
                    <a:pt x="18" y="433"/>
                    <a:pt x="14" y="455"/>
                    <a:pt x="11" y="479"/>
                  </a:cubicBezTo>
                  <a:cubicBezTo>
                    <a:pt x="0" y="558"/>
                    <a:pt x="32" y="674"/>
                    <a:pt x="77" y="740"/>
                  </a:cubicBezTo>
                  <a:cubicBezTo>
                    <a:pt x="101" y="775"/>
                    <a:pt x="137" y="820"/>
                    <a:pt x="171" y="851"/>
                  </a:cubicBezTo>
                  <a:cubicBezTo>
                    <a:pt x="252" y="927"/>
                    <a:pt x="361" y="985"/>
                    <a:pt x="478" y="1003"/>
                  </a:cubicBezTo>
                  <a:cubicBezTo>
                    <a:pt x="502" y="1006"/>
                    <a:pt x="528" y="1012"/>
                    <a:pt x="554" y="1016"/>
                  </a:cubicBezTo>
                  <a:cubicBezTo>
                    <a:pt x="598" y="1031"/>
                    <a:pt x="644" y="1041"/>
                    <a:pt x="692" y="1048"/>
                  </a:cubicBezTo>
                  <a:cubicBezTo>
                    <a:pt x="731" y="1054"/>
                    <a:pt x="765" y="1056"/>
                    <a:pt x="798" y="1056"/>
                  </a:cubicBezTo>
                  <a:cubicBezTo>
                    <a:pt x="835" y="1056"/>
                    <a:pt x="873" y="1053"/>
                    <a:pt x="919" y="1048"/>
                  </a:cubicBezTo>
                  <a:cubicBezTo>
                    <a:pt x="979" y="1040"/>
                    <a:pt x="1034" y="1016"/>
                    <a:pt x="1090" y="997"/>
                  </a:cubicBezTo>
                  <a:cubicBezTo>
                    <a:pt x="1230" y="949"/>
                    <a:pt x="1315" y="805"/>
                    <a:pt x="1338" y="684"/>
                  </a:cubicBezTo>
                  <a:cubicBezTo>
                    <a:pt x="1364" y="550"/>
                    <a:pt x="1324" y="416"/>
                    <a:pt x="1215" y="314"/>
                  </a:cubicBezTo>
                  <a:cubicBezTo>
                    <a:pt x="1118" y="224"/>
                    <a:pt x="991" y="147"/>
                    <a:pt x="861" y="87"/>
                  </a:cubicBezTo>
                  <a:cubicBezTo>
                    <a:pt x="857" y="84"/>
                    <a:pt x="855" y="82"/>
                    <a:pt x="851" y="80"/>
                  </a:cubicBezTo>
                  <a:lnTo>
                    <a:pt x="851" y="80"/>
                  </a:lnTo>
                  <a:lnTo>
                    <a:pt x="882" y="92"/>
                  </a:lnTo>
                  <a:cubicBezTo>
                    <a:pt x="856" y="77"/>
                    <a:pt x="826" y="64"/>
                    <a:pt x="796" y="53"/>
                  </a:cubicBezTo>
                  <a:lnTo>
                    <a:pt x="766" y="42"/>
                  </a:lnTo>
                  <a:cubicBezTo>
                    <a:pt x="751" y="38"/>
                    <a:pt x="737" y="32"/>
                    <a:pt x="725" y="27"/>
                  </a:cubicBezTo>
                  <a:cubicBezTo>
                    <a:pt x="678" y="9"/>
                    <a:pt x="628" y="1"/>
                    <a:pt x="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-149923" y="4686004"/>
              <a:ext cx="74277" cy="52047"/>
            </a:xfrm>
            <a:custGeom>
              <a:avLst/>
              <a:gdLst/>
              <a:ahLst/>
              <a:cxnLst/>
              <a:rect l="l" t="t" r="r" b="b"/>
              <a:pathLst>
                <a:path w="1958" h="1372" extrusionOk="0">
                  <a:moveTo>
                    <a:pt x="1195" y="1"/>
                  </a:moveTo>
                  <a:cubicBezTo>
                    <a:pt x="1193" y="1"/>
                    <a:pt x="1190" y="1"/>
                    <a:pt x="1188" y="1"/>
                  </a:cubicBezTo>
                  <a:cubicBezTo>
                    <a:pt x="1028" y="5"/>
                    <a:pt x="839" y="3"/>
                    <a:pt x="684" y="45"/>
                  </a:cubicBezTo>
                  <a:cubicBezTo>
                    <a:pt x="608" y="56"/>
                    <a:pt x="533" y="78"/>
                    <a:pt x="467" y="114"/>
                  </a:cubicBezTo>
                  <a:cubicBezTo>
                    <a:pt x="191" y="261"/>
                    <a:pt x="1" y="561"/>
                    <a:pt x="94" y="849"/>
                  </a:cubicBezTo>
                  <a:cubicBezTo>
                    <a:pt x="130" y="959"/>
                    <a:pt x="192" y="1059"/>
                    <a:pt x="277" y="1145"/>
                  </a:cubicBezTo>
                  <a:cubicBezTo>
                    <a:pt x="379" y="1249"/>
                    <a:pt x="603" y="1353"/>
                    <a:pt x="770" y="1353"/>
                  </a:cubicBezTo>
                  <a:cubicBezTo>
                    <a:pt x="781" y="1353"/>
                    <a:pt x="791" y="1353"/>
                    <a:pt x="801" y="1352"/>
                  </a:cubicBezTo>
                  <a:cubicBezTo>
                    <a:pt x="849" y="1348"/>
                    <a:pt x="895" y="1345"/>
                    <a:pt x="941" y="1340"/>
                  </a:cubicBezTo>
                  <a:cubicBezTo>
                    <a:pt x="1015" y="1360"/>
                    <a:pt x="1091" y="1371"/>
                    <a:pt x="1168" y="1371"/>
                  </a:cubicBezTo>
                  <a:cubicBezTo>
                    <a:pt x="1222" y="1371"/>
                    <a:pt x="1276" y="1366"/>
                    <a:pt x="1330" y="1353"/>
                  </a:cubicBezTo>
                  <a:cubicBezTo>
                    <a:pt x="1497" y="1315"/>
                    <a:pt x="1599" y="1255"/>
                    <a:pt x="1737" y="1167"/>
                  </a:cubicBezTo>
                  <a:cubicBezTo>
                    <a:pt x="1773" y="1129"/>
                    <a:pt x="1810" y="1089"/>
                    <a:pt x="1846" y="1050"/>
                  </a:cubicBezTo>
                  <a:cubicBezTo>
                    <a:pt x="1897" y="983"/>
                    <a:pt x="1927" y="911"/>
                    <a:pt x="1933" y="832"/>
                  </a:cubicBezTo>
                  <a:cubicBezTo>
                    <a:pt x="1958" y="702"/>
                    <a:pt x="1940" y="569"/>
                    <a:pt x="1866" y="452"/>
                  </a:cubicBezTo>
                  <a:lnTo>
                    <a:pt x="1788" y="327"/>
                  </a:lnTo>
                  <a:cubicBezTo>
                    <a:pt x="1672" y="143"/>
                    <a:pt x="1439" y="1"/>
                    <a:pt x="1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-136190" y="4530925"/>
              <a:ext cx="62517" cy="48215"/>
            </a:xfrm>
            <a:custGeom>
              <a:avLst/>
              <a:gdLst/>
              <a:ahLst/>
              <a:cxnLst/>
              <a:rect l="l" t="t" r="r" b="b"/>
              <a:pathLst>
                <a:path w="1648" h="1271" extrusionOk="0">
                  <a:moveTo>
                    <a:pt x="742" y="0"/>
                  </a:moveTo>
                  <a:cubicBezTo>
                    <a:pt x="665" y="0"/>
                    <a:pt x="582" y="10"/>
                    <a:pt x="511" y="34"/>
                  </a:cubicBezTo>
                  <a:cubicBezTo>
                    <a:pt x="360" y="82"/>
                    <a:pt x="215" y="144"/>
                    <a:pt x="131" y="273"/>
                  </a:cubicBezTo>
                  <a:cubicBezTo>
                    <a:pt x="52" y="395"/>
                    <a:pt x="1" y="554"/>
                    <a:pt x="54" y="692"/>
                  </a:cubicBezTo>
                  <a:cubicBezTo>
                    <a:pt x="78" y="756"/>
                    <a:pt x="103" y="827"/>
                    <a:pt x="144" y="885"/>
                  </a:cubicBezTo>
                  <a:cubicBezTo>
                    <a:pt x="244" y="1032"/>
                    <a:pt x="391" y="1139"/>
                    <a:pt x="578" y="1189"/>
                  </a:cubicBezTo>
                  <a:cubicBezTo>
                    <a:pt x="636" y="1206"/>
                    <a:pt x="698" y="1218"/>
                    <a:pt x="759" y="1234"/>
                  </a:cubicBezTo>
                  <a:cubicBezTo>
                    <a:pt x="830" y="1257"/>
                    <a:pt x="904" y="1271"/>
                    <a:pt x="981" y="1271"/>
                  </a:cubicBezTo>
                  <a:cubicBezTo>
                    <a:pt x="1253" y="1271"/>
                    <a:pt x="1542" y="1119"/>
                    <a:pt x="1614" y="874"/>
                  </a:cubicBezTo>
                  <a:cubicBezTo>
                    <a:pt x="1644" y="775"/>
                    <a:pt x="1647" y="673"/>
                    <a:pt x="1625" y="575"/>
                  </a:cubicBezTo>
                  <a:cubicBezTo>
                    <a:pt x="1593" y="432"/>
                    <a:pt x="1472" y="311"/>
                    <a:pt x="1342" y="230"/>
                  </a:cubicBezTo>
                  <a:cubicBezTo>
                    <a:pt x="1279" y="191"/>
                    <a:pt x="1217" y="152"/>
                    <a:pt x="1155" y="113"/>
                  </a:cubicBezTo>
                  <a:cubicBezTo>
                    <a:pt x="1043" y="44"/>
                    <a:pt x="900" y="4"/>
                    <a:pt x="765" y="1"/>
                  </a:cubicBezTo>
                  <a:cubicBezTo>
                    <a:pt x="757" y="1"/>
                    <a:pt x="750" y="0"/>
                    <a:pt x="7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-144384" y="4419093"/>
              <a:ext cx="82053" cy="62213"/>
            </a:xfrm>
            <a:custGeom>
              <a:avLst/>
              <a:gdLst/>
              <a:ahLst/>
              <a:cxnLst/>
              <a:rect l="l" t="t" r="r" b="b"/>
              <a:pathLst>
                <a:path w="2163" h="1640" extrusionOk="0">
                  <a:moveTo>
                    <a:pt x="1059" y="0"/>
                  </a:moveTo>
                  <a:cubicBezTo>
                    <a:pt x="1027" y="0"/>
                    <a:pt x="994" y="2"/>
                    <a:pt x="960" y="4"/>
                  </a:cubicBezTo>
                  <a:cubicBezTo>
                    <a:pt x="871" y="5"/>
                    <a:pt x="781" y="14"/>
                    <a:pt x="698" y="38"/>
                  </a:cubicBezTo>
                  <a:cubicBezTo>
                    <a:pt x="481" y="103"/>
                    <a:pt x="296" y="197"/>
                    <a:pt x="169" y="373"/>
                  </a:cubicBezTo>
                  <a:cubicBezTo>
                    <a:pt x="55" y="532"/>
                    <a:pt x="1" y="771"/>
                    <a:pt x="61" y="956"/>
                  </a:cubicBezTo>
                  <a:cubicBezTo>
                    <a:pt x="171" y="1288"/>
                    <a:pt x="511" y="1533"/>
                    <a:pt x="900" y="1533"/>
                  </a:cubicBezTo>
                  <a:cubicBezTo>
                    <a:pt x="926" y="1533"/>
                    <a:pt x="952" y="1532"/>
                    <a:pt x="979" y="1530"/>
                  </a:cubicBezTo>
                  <a:cubicBezTo>
                    <a:pt x="990" y="1535"/>
                    <a:pt x="1001" y="1540"/>
                    <a:pt x="1012" y="1545"/>
                  </a:cubicBezTo>
                  <a:cubicBezTo>
                    <a:pt x="1148" y="1603"/>
                    <a:pt x="1276" y="1640"/>
                    <a:pt x="1410" y="1640"/>
                  </a:cubicBezTo>
                  <a:cubicBezTo>
                    <a:pt x="1492" y="1640"/>
                    <a:pt x="1576" y="1626"/>
                    <a:pt x="1665" y="1595"/>
                  </a:cubicBezTo>
                  <a:cubicBezTo>
                    <a:pt x="1864" y="1528"/>
                    <a:pt x="2056" y="1380"/>
                    <a:pt x="2106" y="1188"/>
                  </a:cubicBezTo>
                  <a:cubicBezTo>
                    <a:pt x="2163" y="967"/>
                    <a:pt x="2157" y="771"/>
                    <a:pt x="2043" y="561"/>
                  </a:cubicBezTo>
                  <a:cubicBezTo>
                    <a:pt x="1958" y="405"/>
                    <a:pt x="1819" y="287"/>
                    <a:pt x="1664" y="185"/>
                  </a:cubicBezTo>
                  <a:cubicBezTo>
                    <a:pt x="1596" y="140"/>
                    <a:pt x="1516" y="107"/>
                    <a:pt x="1433" y="77"/>
                  </a:cubicBezTo>
                  <a:cubicBezTo>
                    <a:pt x="1424" y="73"/>
                    <a:pt x="1417" y="68"/>
                    <a:pt x="1407" y="66"/>
                  </a:cubicBezTo>
                  <a:cubicBezTo>
                    <a:pt x="1291" y="19"/>
                    <a:pt x="1178" y="0"/>
                    <a:pt x="10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-120978" y="4338708"/>
              <a:ext cx="42904" cy="33990"/>
            </a:xfrm>
            <a:custGeom>
              <a:avLst/>
              <a:gdLst/>
              <a:ahLst/>
              <a:cxnLst/>
              <a:rect l="l" t="t" r="r" b="b"/>
              <a:pathLst>
                <a:path w="1131" h="896" extrusionOk="0">
                  <a:moveTo>
                    <a:pt x="546" y="1"/>
                  </a:moveTo>
                  <a:cubicBezTo>
                    <a:pt x="478" y="1"/>
                    <a:pt x="416" y="16"/>
                    <a:pt x="347" y="43"/>
                  </a:cubicBezTo>
                  <a:cubicBezTo>
                    <a:pt x="317" y="54"/>
                    <a:pt x="285" y="68"/>
                    <a:pt x="254" y="79"/>
                  </a:cubicBezTo>
                  <a:cubicBezTo>
                    <a:pt x="154" y="116"/>
                    <a:pt x="55" y="230"/>
                    <a:pt x="29" y="321"/>
                  </a:cubicBezTo>
                  <a:cubicBezTo>
                    <a:pt x="1" y="412"/>
                    <a:pt x="4" y="502"/>
                    <a:pt x="43" y="590"/>
                  </a:cubicBezTo>
                  <a:cubicBezTo>
                    <a:pt x="100" y="718"/>
                    <a:pt x="233" y="818"/>
                    <a:pt x="385" y="849"/>
                  </a:cubicBezTo>
                  <a:cubicBezTo>
                    <a:pt x="397" y="854"/>
                    <a:pt x="410" y="859"/>
                    <a:pt x="422" y="864"/>
                  </a:cubicBezTo>
                  <a:cubicBezTo>
                    <a:pt x="482" y="884"/>
                    <a:pt x="555" y="895"/>
                    <a:pt x="627" y="895"/>
                  </a:cubicBezTo>
                  <a:cubicBezTo>
                    <a:pt x="681" y="895"/>
                    <a:pt x="733" y="889"/>
                    <a:pt x="778" y="875"/>
                  </a:cubicBezTo>
                  <a:cubicBezTo>
                    <a:pt x="883" y="841"/>
                    <a:pt x="986" y="796"/>
                    <a:pt x="1044" y="706"/>
                  </a:cubicBezTo>
                  <a:cubicBezTo>
                    <a:pt x="1100" y="619"/>
                    <a:pt x="1130" y="512"/>
                    <a:pt x="1098" y="413"/>
                  </a:cubicBezTo>
                  <a:cubicBezTo>
                    <a:pt x="1061" y="296"/>
                    <a:pt x="982" y="196"/>
                    <a:pt x="868" y="129"/>
                  </a:cubicBezTo>
                  <a:cubicBezTo>
                    <a:pt x="852" y="114"/>
                    <a:pt x="837" y="99"/>
                    <a:pt x="819" y="87"/>
                  </a:cubicBezTo>
                  <a:cubicBezTo>
                    <a:pt x="760" y="43"/>
                    <a:pt x="697" y="18"/>
                    <a:pt x="620" y="7"/>
                  </a:cubicBezTo>
                  <a:cubicBezTo>
                    <a:pt x="594" y="3"/>
                    <a:pt x="570" y="1"/>
                    <a:pt x="5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-134976" y="4231732"/>
              <a:ext cx="61493" cy="46698"/>
            </a:xfrm>
            <a:custGeom>
              <a:avLst/>
              <a:gdLst/>
              <a:ahLst/>
              <a:cxnLst/>
              <a:rect l="l" t="t" r="r" b="b"/>
              <a:pathLst>
                <a:path w="1621" h="1231" extrusionOk="0">
                  <a:moveTo>
                    <a:pt x="714" y="1"/>
                  </a:moveTo>
                  <a:cubicBezTo>
                    <a:pt x="654" y="1"/>
                    <a:pt x="593" y="6"/>
                    <a:pt x="530" y="18"/>
                  </a:cubicBezTo>
                  <a:cubicBezTo>
                    <a:pt x="475" y="38"/>
                    <a:pt x="419" y="55"/>
                    <a:pt x="364" y="75"/>
                  </a:cubicBezTo>
                  <a:cubicBezTo>
                    <a:pt x="316" y="105"/>
                    <a:pt x="269" y="136"/>
                    <a:pt x="222" y="164"/>
                  </a:cubicBezTo>
                  <a:lnTo>
                    <a:pt x="110" y="285"/>
                  </a:lnTo>
                  <a:cubicBezTo>
                    <a:pt x="57" y="353"/>
                    <a:pt x="27" y="426"/>
                    <a:pt x="21" y="507"/>
                  </a:cubicBezTo>
                  <a:cubicBezTo>
                    <a:pt x="3" y="559"/>
                    <a:pt x="1" y="613"/>
                    <a:pt x="16" y="667"/>
                  </a:cubicBezTo>
                  <a:cubicBezTo>
                    <a:pt x="14" y="722"/>
                    <a:pt x="27" y="773"/>
                    <a:pt x="57" y="820"/>
                  </a:cubicBezTo>
                  <a:cubicBezTo>
                    <a:pt x="71" y="872"/>
                    <a:pt x="99" y="916"/>
                    <a:pt x="141" y="955"/>
                  </a:cubicBezTo>
                  <a:cubicBezTo>
                    <a:pt x="187" y="1022"/>
                    <a:pt x="248" y="1076"/>
                    <a:pt x="327" y="1116"/>
                  </a:cubicBezTo>
                  <a:cubicBezTo>
                    <a:pt x="467" y="1195"/>
                    <a:pt x="620" y="1221"/>
                    <a:pt x="782" y="1229"/>
                  </a:cubicBezTo>
                  <a:cubicBezTo>
                    <a:pt x="795" y="1230"/>
                    <a:pt x="808" y="1230"/>
                    <a:pt x="820" y="1230"/>
                  </a:cubicBezTo>
                  <a:cubicBezTo>
                    <a:pt x="866" y="1230"/>
                    <a:pt x="912" y="1225"/>
                    <a:pt x="959" y="1218"/>
                  </a:cubicBezTo>
                  <a:cubicBezTo>
                    <a:pt x="1168" y="1218"/>
                    <a:pt x="1384" y="1106"/>
                    <a:pt x="1488" y="952"/>
                  </a:cubicBezTo>
                  <a:cubicBezTo>
                    <a:pt x="1489" y="951"/>
                    <a:pt x="1490" y="949"/>
                    <a:pt x="1492" y="947"/>
                  </a:cubicBezTo>
                  <a:cubicBezTo>
                    <a:pt x="1576" y="823"/>
                    <a:pt x="1620" y="649"/>
                    <a:pt x="1572" y="507"/>
                  </a:cubicBezTo>
                  <a:cubicBezTo>
                    <a:pt x="1528" y="369"/>
                    <a:pt x="1433" y="224"/>
                    <a:pt x="1283" y="154"/>
                  </a:cubicBezTo>
                  <a:cubicBezTo>
                    <a:pt x="1194" y="113"/>
                    <a:pt x="1104" y="67"/>
                    <a:pt x="1006" y="41"/>
                  </a:cubicBezTo>
                  <a:cubicBezTo>
                    <a:pt x="908" y="15"/>
                    <a:pt x="81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-49129" y="5024801"/>
              <a:ext cx="70938" cy="54588"/>
            </a:xfrm>
            <a:custGeom>
              <a:avLst/>
              <a:gdLst/>
              <a:ahLst/>
              <a:cxnLst/>
              <a:rect l="l" t="t" r="r" b="b"/>
              <a:pathLst>
                <a:path w="1870" h="1439" extrusionOk="0">
                  <a:moveTo>
                    <a:pt x="852" y="0"/>
                  </a:moveTo>
                  <a:cubicBezTo>
                    <a:pt x="700" y="0"/>
                    <a:pt x="551" y="36"/>
                    <a:pt x="408" y="98"/>
                  </a:cubicBezTo>
                  <a:cubicBezTo>
                    <a:pt x="202" y="189"/>
                    <a:pt x="74" y="371"/>
                    <a:pt x="38" y="565"/>
                  </a:cubicBezTo>
                  <a:cubicBezTo>
                    <a:pt x="0" y="772"/>
                    <a:pt x="64" y="961"/>
                    <a:pt x="223" y="1117"/>
                  </a:cubicBezTo>
                  <a:cubicBezTo>
                    <a:pt x="271" y="1166"/>
                    <a:pt x="324" y="1203"/>
                    <a:pt x="379" y="1235"/>
                  </a:cubicBezTo>
                  <a:cubicBezTo>
                    <a:pt x="418" y="1266"/>
                    <a:pt x="458" y="1295"/>
                    <a:pt x="501" y="1322"/>
                  </a:cubicBezTo>
                  <a:cubicBezTo>
                    <a:pt x="466" y="1296"/>
                    <a:pt x="430" y="1270"/>
                    <a:pt x="396" y="1246"/>
                  </a:cubicBezTo>
                  <a:lnTo>
                    <a:pt x="397" y="1246"/>
                  </a:lnTo>
                  <a:cubicBezTo>
                    <a:pt x="519" y="1336"/>
                    <a:pt x="614" y="1400"/>
                    <a:pt x="783" y="1425"/>
                  </a:cubicBezTo>
                  <a:cubicBezTo>
                    <a:pt x="846" y="1434"/>
                    <a:pt x="899" y="1439"/>
                    <a:pt x="954" y="1439"/>
                  </a:cubicBezTo>
                  <a:cubicBezTo>
                    <a:pt x="1009" y="1439"/>
                    <a:pt x="1065" y="1434"/>
                    <a:pt x="1132" y="1423"/>
                  </a:cubicBezTo>
                  <a:cubicBezTo>
                    <a:pt x="1330" y="1390"/>
                    <a:pt x="1473" y="1302"/>
                    <a:pt x="1630" y="1199"/>
                  </a:cubicBezTo>
                  <a:cubicBezTo>
                    <a:pt x="1810" y="1081"/>
                    <a:pt x="1870" y="850"/>
                    <a:pt x="1849" y="668"/>
                  </a:cubicBezTo>
                  <a:cubicBezTo>
                    <a:pt x="1828" y="484"/>
                    <a:pt x="1718" y="278"/>
                    <a:pt x="1518" y="191"/>
                  </a:cubicBezTo>
                  <a:cubicBezTo>
                    <a:pt x="1400" y="138"/>
                    <a:pt x="1271" y="86"/>
                    <a:pt x="1144" y="46"/>
                  </a:cubicBezTo>
                  <a:cubicBezTo>
                    <a:pt x="1046" y="14"/>
                    <a:pt x="948" y="0"/>
                    <a:pt x="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-42529" y="4916800"/>
              <a:ext cx="66614" cy="52123"/>
            </a:xfrm>
            <a:custGeom>
              <a:avLst/>
              <a:gdLst/>
              <a:ahLst/>
              <a:cxnLst/>
              <a:rect l="l" t="t" r="r" b="b"/>
              <a:pathLst>
                <a:path w="1756" h="1374" extrusionOk="0">
                  <a:moveTo>
                    <a:pt x="713" y="0"/>
                  </a:moveTo>
                  <a:cubicBezTo>
                    <a:pt x="689" y="0"/>
                    <a:pt x="666" y="2"/>
                    <a:pt x="642" y="4"/>
                  </a:cubicBezTo>
                  <a:cubicBezTo>
                    <a:pt x="354" y="30"/>
                    <a:pt x="155" y="194"/>
                    <a:pt x="49" y="424"/>
                  </a:cubicBezTo>
                  <a:cubicBezTo>
                    <a:pt x="1" y="532"/>
                    <a:pt x="3" y="687"/>
                    <a:pt x="34" y="796"/>
                  </a:cubicBezTo>
                  <a:cubicBezTo>
                    <a:pt x="68" y="915"/>
                    <a:pt x="143" y="1032"/>
                    <a:pt x="243" y="1119"/>
                  </a:cubicBezTo>
                  <a:cubicBezTo>
                    <a:pt x="384" y="1242"/>
                    <a:pt x="559" y="1304"/>
                    <a:pt x="755" y="1320"/>
                  </a:cubicBezTo>
                  <a:cubicBezTo>
                    <a:pt x="789" y="1331"/>
                    <a:pt x="822" y="1342"/>
                    <a:pt x="857" y="1351"/>
                  </a:cubicBezTo>
                  <a:cubicBezTo>
                    <a:pt x="916" y="1366"/>
                    <a:pt x="979" y="1373"/>
                    <a:pt x="1042" y="1373"/>
                  </a:cubicBezTo>
                  <a:cubicBezTo>
                    <a:pt x="1267" y="1373"/>
                    <a:pt x="1499" y="1281"/>
                    <a:pt x="1611" y="1105"/>
                  </a:cubicBezTo>
                  <a:cubicBezTo>
                    <a:pt x="1709" y="953"/>
                    <a:pt x="1755" y="774"/>
                    <a:pt x="1705" y="601"/>
                  </a:cubicBezTo>
                  <a:cubicBezTo>
                    <a:pt x="1658" y="437"/>
                    <a:pt x="1527" y="283"/>
                    <a:pt x="1363" y="194"/>
                  </a:cubicBezTo>
                  <a:cubicBezTo>
                    <a:pt x="1280" y="149"/>
                    <a:pt x="1187" y="111"/>
                    <a:pt x="1090" y="94"/>
                  </a:cubicBezTo>
                  <a:cubicBezTo>
                    <a:pt x="1085" y="92"/>
                    <a:pt x="1080" y="91"/>
                    <a:pt x="1075" y="91"/>
                  </a:cubicBezTo>
                  <a:cubicBezTo>
                    <a:pt x="967" y="33"/>
                    <a:pt x="842" y="0"/>
                    <a:pt x="7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-39987" y="4793322"/>
              <a:ext cx="69421" cy="55954"/>
            </a:xfrm>
            <a:custGeom>
              <a:avLst/>
              <a:gdLst/>
              <a:ahLst/>
              <a:cxnLst/>
              <a:rect l="l" t="t" r="r" b="b"/>
              <a:pathLst>
                <a:path w="1830" h="1475" extrusionOk="0">
                  <a:moveTo>
                    <a:pt x="851" y="1"/>
                  </a:moveTo>
                  <a:cubicBezTo>
                    <a:pt x="818" y="1"/>
                    <a:pt x="786" y="2"/>
                    <a:pt x="754" y="5"/>
                  </a:cubicBezTo>
                  <a:cubicBezTo>
                    <a:pt x="507" y="28"/>
                    <a:pt x="244" y="144"/>
                    <a:pt x="130" y="351"/>
                  </a:cubicBezTo>
                  <a:cubicBezTo>
                    <a:pt x="40" y="513"/>
                    <a:pt x="1" y="662"/>
                    <a:pt x="40" y="840"/>
                  </a:cubicBezTo>
                  <a:cubicBezTo>
                    <a:pt x="57" y="915"/>
                    <a:pt x="94" y="985"/>
                    <a:pt x="143" y="1047"/>
                  </a:cubicBezTo>
                  <a:cubicBezTo>
                    <a:pt x="202" y="1172"/>
                    <a:pt x="299" y="1287"/>
                    <a:pt x="426" y="1361"/>
                  </a:cubicBezTo>
                  <a:cubicBezTo>
                    <a:pt x="556" y="1438"/>
                    <a:pt x="708" y="1474"/>
                    <a:pt x="860" y="1474"/>
                  </a:cubicBezTo>
                  <a:cubicBezTo>
                    <a:pt x="1148" y="1474"/>
                    <a:pt x="1437" y="1347"/>
                    <a:pt x="1590" y="1127"/>
                  </a:cubicBezTo>
                  <a:cubicBezTo>
                    <a:pt x="1829" y="781"/>
                    <a:pt x="1713" y="335"/>
                    <a:pt x="1323" y="118"/>
                  </a:cubicBezTo>
                  <a:cubicBezTo>
                    <a:pt x="1180" y="39"/>
                    <a:pt x="1017" y="1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-38318" y="4699357"/>
              <a:ext cx="56903" cy="46812"/>
            </a:xfrm>
            <a:custGeom>
              <a:avLst/>
              <a:gdLst/>
              <a:ahLst/>
              <a:cxnLst/>
              <a:rect l="l" t="t" r="r" b="b"/>
              <a:pathLst>
                <a:path w="1500" h="1234" extrusionOk="0">
                  <a:moveTo>
                    <a:pt x="660" y="0"/>
                  </a:moveTo>
                  <a:cubicBezTo>
                    <a:pt x="560" y="0"/>
                    <a:pt x="459" y="21"/>
                    <a:pt x="360" y="69"/>
                  </a:cubicBezTo>
                  <a:cubicBezTo>
                    <a:pt x="166" y="162"/>
                    <a:pt x="0" y="365"/>
                    <a:pt x="10" y="568"/>
                  </a:cubicBezTo>
                  <a:cubicBezTo>
                    <a:pt x="14" y="625"/>
                    <a:pt x="24" y="677"/>
                    <a:pt x="36" y="731"/>
                  </a:cubicBezTo>
                  <a:cubicBezTo>
                    <a:pt x="47" y="895"/>
                    <a:pt x="166" y="1027"/>
                    <a:pt x="323" y="1114"/>
                  </a:cubicBezTo>
                  <a:cubicBezTo>
                    <a:pt x="328" y="1117"/>
                    <a:pt x="333" y="1119"/>
                    <a:pt x="339" y="1122"/>
                  </a:cubicBezTo>
                  <a:cubicBezTo>
                    <a:pt x="406" y="1159"/>
                    <a:pt x="478" y="1190"/>
                    <a:pt x="553" y="1209"/>
                  </a:cubicBezTo>
                  <a:cubicBezTo>
                    <a:pt x="622" y="1226"/>
                    <a:pt x="692" y="1233"/>
                    <a:pt x="762" y="1233"/>
                  </a:cubicBezTo>
                  <a:cubicBezTo>
                    <a:pt x="825" y="1233"/>
                    <a:pt x="888" y="1227"/>
                    <a:pt x="950" y="1216"/>
                  </a:cubicBezTo>
                  <a:cubicBezTo>
                    <a:pt x="992" y="1209"/>
                    <a:pt x="1029" y="1196"/>
                    <a:pt x="1065" y="1183"/>
                  </a:cubicBezTo>
                  <a:cubicBezTo>
                    <a:pt x="1070" y="1181"/>
                    <a:pt x="1073" y="1180"/>
                    <a:pt x="1076" y="1179"/>
                  </a:cubicBezTo>
                  <a:cubicBezTo>
                    <a:pt x="1099" y="1169"/>
                    <a:pt x="1124" y="1159"/>
                    <a:pt x="1146" y="1147"/>
                  </a:cubicBezTo>
                  <a:cubicBezTo>
                    <a:pt x="1152" y="1143"/>
                    <a:pt x="1160" y="1140"/>
                    <a:pt x="1166" y="1137"/>
                  </a:cubicBezTo>
                  <a:cubicBezTo>
                    <a:pt x="1182" y="1128"/>
                    <a:pt x="1196" y="1118"/>
                    <a:pt x="1209" y="1108"/>
                  </a:cubicBezTo>
                  <a:cubicBezTo>
                    <a:pt x="1215" y="1106"/>
                    <a:pt x="1220" y="1102"/>
                    <a:pt x="1224" y="1099"/>
                  </a:cubicBezTo>
                  <a:cubicBezTo>
                    <a:pt x="1230" y="1096"/>
                    <a:pt x="1237" y="1092"/>
                    <a:pt x="1242" y="1087"/>
                  </a:cubicBezTo>
                  <a:cubicBezTo>
                    <a:pt x="1259" y="1077"/>
                    <a:pt x="1275" y="1066"/>
                    <a:pt x="1292" y="1056"/>
                  </a:cubicBezTo>
                  <a:cubicBezTo>
                    <a:pt x="1290" y="1054"/>
                    <a:pt x="1289" y="1054"/>
                    <a:pt x="1286" y="1052"/>
                  </a:cubicBezTo>
                  <a:cubicBezTo>
                    <a:pt x="1423" y="937"/>
                    <a:pt x="1499" y="784"/>
                    <a:pt x="1479" y="604"/>
                  </a:cubicBezTo>
                  <a:cubicBezTo>
                    <a:pt x="1459" y="443"/>
                    <a:pt x="1343" y="266"/>
                    <a:pt x="1171" y="182"/>
                  </a:cubicBezTo>
                  <a:cubicBezTo>
                    <a:pt x="1130" y="145"/>
                    <a:pt x="1085" y="111"/>
                    <a:pt x="1034" y="89"/>
                  </a:cubicBezTo>
                  <a:cubicBezTo>
                    <a:pt x="913" y="34"/>
                    <a:pt x="787" y="0"/>
                    <a:pt x="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-40329" y="4602167"/>
              <a:ext cx="69231" cy="58875"/>
            </a:xfrm>
            <a:custGeom>
              <a:avLst/>
              <a:gdLst/>
              <a:ahLst/>
              <a:cxnLst/>
              <a:rect l="l" t="t" r="r" b="b"/>
              <a:pathLst>
                <a:path w="1825" h="1552" extrusionOk="0">
                  <a:moveTo>
                    <a:pt x="932" y="0"/>
                  </a:moveTo>
                  <a:cubicBezTo>
                    <a:pt x="927" y="0"/>
                    <a:pt x="922" y="1"/>
                    <a:pt x="917" y="1"/>
                  </a:cubicBezTo>
                  <a:cubicBezTo>
                    <a:pt x="687" y="7"/>
                    <a:pt x="476" y="75"/>
                    <a:pt x="304" y="208"/>
                  </a:cubicBezTo>
                  <a:cubicBezTo>
                    <a:pt x="125" y="347"/>
                    <a:pt x="28" y="574"/>
                    <a:pt x="52" y="786"/>
                  </a:cubicBezTo>
                  <a:cubicBezTo>
                    <a:pt x="5" y="892"/>
                    <a:pt x="1" y="1020"/>
                    <a:pt x="73" y="1113"/>
                  </a:cubicBezTo>
                  <a:cubicBezTo>
                    <a:pt x="180" y="1253"/>
                    <a:pt x="300" y="1400"/>
                    <a:pt x="479" y="1472"/>
                  </a:cubicBezTo>
                  <a:cubicBezTo>
                    <a:pt x="609" y="1524"/>
                    <a:pt x="749" y="1552"/>
                    <a:pt x="892" y="1552"/>
                  </a:cubicBezTo>
                  <a:cubicBezTo>
                    <a:pt x="956" y="1552"/>
                    <a:pt x="1021" y="1546"/>
                    <a:pt x="1086" y="1534"/>
                  </a:cubicBezTo>
                  <a:cubicBezTo>
                    <a:pt x="1532" y="1449"/>
                    <a:pt x="1825" y="1053"/>
                    <a:pt x="1780" y="664"/>
                  </a:cubicBezTo>
                  <a:cubicBezTo>
                    <a:pt x="1736" y="292"/>
                    <a:pt x="1358" y="0"/>
                    <a:pt x="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-30807" y="4526411"/>
              <a:ext cx="62138" cy="45674"/>
            </a:xfrm>
            <a:custGeom>
              <a:avLst/>
              <a:gdLst/>
              <a:ahLst/>
              <a:cxnLst/>
              <a:rect l="l" t="t" r="r" b="b"/>
              <a:pathLst>
                <a:path w="1638" h="1204" extrusionOk="0">
                  <a:moveTo>
                    <a:pt x="667" y="0"/>
                  </a:moveTo>
                  <a:cubicBezTo>
                    <a:pt x="468" y="0"/>
                    <a:pt x="268" y="103"/>
                    <a:pt x="148" y="243"/>
                  </a:cubicBezTo>
                  <a:cubicBezTo>
                    <a:pt x="0" y="415"/>
                    <a:pt x="2" y="693"/>
                    <a:pt x="133" y="868"/>
                  </a:cubicBezTo>
                  <a:cubicBezTo>
                    <a:pt x="239" y="1007"/>
                    <a:pt x="378" y="1095"/>
                    <a:pt x="533" y="1130"/>
                  </a:cubicBezTo>
                  <a:cubicBezTo>
                    <a:pt x="588" y="1152"/>
                    <a:pt x="645" y="1173"/>
                    <a:pt x="702" y="1184"/>
                  </a:cubicBezTo>
                  <a:cubicBezTo>
                    <a:pt x="760" y="1197"/>
                    <a:pt x="821" y="1203"/>
                    <a:pt x="883" y="1203"/>
                  </a:cubicBezTo>
                  <a:cubicBezTo>
                    <a:pt x="1141" y="1203"/>
                    <a:pt x="1406" y="1093"/>
                    <a:pt x="1520" y="881"/>
                  </a:cubicBezTo>
                  <a:cubicBezTo>
                    <a:pt x="1621" y="696"/>
                    <a:pt x="1638" y="468"/>
                    <a:pt x="1458" y="312"/>
                  </a:cubicBezTo>
                  <a:cubicBezTo>
                    <a:pt x="1302" y="176"/>
                    <a:pt x="1134" y="108"/>
                    <a:pt x="952" y="82"/>
                  </a:cubicBezTo>
                  <a:lnTo>
                    <a:pt x="950" y="82"/>
                  </a:lnTo>
                  <a:cubicBezTo>
                    <a:pt x="862" y="25"/>
                    <a:pt x="764" y="0"/>
                    <a:pt x="6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-34790" y="4441740"/>
              <a:ext cx="63048" cy="46888"/>
            </a:xfrm>
            <a:custGeom>
              <a:avLst/>
              <a:gdLst/>
              <a:ahLst/>
              <a:cxnLst/>
              <a:rect l="l" t="t" r="r" b="b"/>
              <a:pathLst>
                <a:path w="1662" h="1236" extrusionOk="0">
                  <a:moveTo>
                    <a:pt x="784" y="0"/>
                  </a:moveTo>
                  <a:cubicBezTo>
                    <a:pt x="714" y="0"/>
                    <a:pt x="642" y="4"/>
                    <a:pt x="575" y="16"/>
                  </a:cubicBezTo>
                  <a:cubicBezTo>
                    <a:pt x="433" y="42"/>
                    <a:pt x="337" y="93"/>
                    <a:pt x="226" y="175"/>
                  </a:cubicBezTo>
                  <a:cubicBezTo>
                    <a:pt x="61" y="295"/>
                    <a:pt x="1" y="515"/>
                    <a:pt x="50" y="694"/>
                  </a:cubicBezTo>
                  <a:cubicBezTo>
                    <a:pt x="97" y="865"/>
                    <a:pt x="225" y="974"/>
                    <a:pt x="390" y="1049"/>
                  </a:cubicBezTo>
                  <a:cubicBezTo>
                    <a:pt x="433" y="1086"/>
                    <a:pt x="481" y="1120"/>
                    <a:pt x="537" y="1148"/>
                  </a:cubicBezTo>
                  <a:cubicBezTo>
                    <a:pt x="649" y="1207"/>
                    <a:pt x="773" y="1235"/>
                    <a:pt x="896" y="1235"/>
                  </a:cubicBezTo>
                  <a:cubicBezTo>
                    <a:pt x="1074" y="1235"/>
                    <a:pt x="1249" y="1176"/>
                    <a:pt x="1384" y="1062"/>
                  </a:cubicBezTo>
                  <a:cubicBezTo>
                    <a:pt x="1661" y="829"/>
                    <a:pt x="1638" y="423"/>
                    <a:pt x="1378" y="188"/>
                  </a:cubicBezTo>
                  <a:cubicBezTo>
                    <a:pt x="1239" y="62"/>
                    <a:pt x="1057" y="7"/>
                    <a:pt x="861" y="2"/>
                  </a:cubicBezTo>
                  <a:cubicBezTo>
                    <a:pt x="836" y="1"/>
                    <a:pt x="810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-31679" y="4363783"/>
              <a:ext cx="61872" cy="46357"/>
            </a:xfrm>
            <a:custGeom>
              <a:avLst/>
              <a:gdLst/>
              <a:ahLst/>
              <a:cxnLst/>
              <a:rect l="l" t="t" r="r" b="b"/>
              <a:pathLst>
                <a:path w="1631" h="1222" extrusionOk="0">
                  <a:moveTo>
                    <a:pt x="707" y="1"/>
                  </a:moveTo>
                  <a:cubicBezTo>
                    <a:pt x="638" y="1"/>
                    <a:pt x="568" y="8"/>
                    <a:pt x="492" y="17"/>
                  </a:cubicBezTo>
                  <a:cubicBezTo>
                    <a:pt x="294" y="41"/>
                    <a:pt x="122" y="209"/>
                    <a:pt x="67" y="369"/>
                  </a:cubicBezTo>
                  <a:cubicBezTo>
                    <a:pt x="1" y="557"/>
                    <a:pt x="66" y="732"/>
                    <a:pt x="200" y="879"/>
                  </a:cubicBezTo>
                  <a:cubicBezTo>
                    <a:pt x="262" y="946"/>
                    <a:pt x="334" y="995"/>
                    <a:pt x="411" y="1031"/>
                  </a:cubicBezTo>
                  <a:cubicBezTo>
                    <a:pt x="528" y="1135"/>
                    <a:pt x="672" y="1211"/>
                    <a:pt x="847" y="1221"/>
                  </a:cubicBezTo>
                  <a:cubicBezTo>
                    <a:pt x="861" y="1221"/>
                    <a:pt x="875" y="1222"/>
                    <a:pt x="889" y="1222"/>
                  </a:cubicBezTo>
                  <a:cubicBezTo>
                    <a:pt x="1271" y="1222"/>
                    <a:pt x="1630" y="952"/>
                    <a:pt x="1616" y="599"/>
                  </a:cubicBezTo>
                  <a:cubicBezTo>
                    <a:pt x="1605" y="311"/>
                    <a:pt x="1388" y="113"/>
                    <a:pt x="1064" y="81"/>
                  </a:cubicBezTo>
                  <a:lnTo>
                    <a:pt x="1064" y="81"/>
                  </a:lnTo>
                  <a:cubicBezTo>
                    <a:pt x="1116" y="86"/>
                    <a:pt x="1135" y="88"/>
                    <a:pt x="1137" y="88"/>
                  </a:cubicBezTo>
                  <a:cubicBezTo>
                    <a:pt x="1139" y="88"/>
                    <a:pt x="1080" y="81"/>
                    <a:pt x="1055" y="74"/>
                  </a:cubicBezTo>
                  <a:cubicBezTo>
                    <a:pt x="1022" y="65"/>
                    <a:pt x="989" y="51"/>
                    <a:pt x="956" y="40"/>
                  </a:cubicBezTo>
                  <a:cubicBezTo>
                    <a:pt x="870" y="11"/>
                    <a:pt x="789" y="1"/>
                    <a:pt x="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-25799" y="4278923"/>
              <a:ext cx="54437" cy="45105"/>
            </a:xfrm>
            <a:custGeom>
              <a:avLst/>
              <a:gdLst/>
              <a:ahLst/>
              <a:cxnLst/>
              <a:rect l="l" t="t" r="r" b="b"/>
              <a:pathLst>
                <a:path w="1435" h="1189" extrusionOk="0">
                  <a:moveTo>
                    <a:pt x="802" y="1"/>
                  </a:moveTo>
                  <a:cubicBezTo>
                    <a:pt x="760" y="1"/>
                    <a:pt x="716" y="5"/>
                    <a:pt x="672" y="14"/>
                  </a:cubicBezTo>
                  <a:cubicBezTo>
                    <a:pt x="586" y="29"/>
                    <a:pt x="503" y="57"/>
                    <a:pt x="426" y="91"/>
                  </a:cubicBezTo>
                  <a:cubicBezTo>
                    <a:pt x="334" y="131"/>
                    <a:pt x="246" y="213"/>
                    <a:pt x="190" y="283"/>
                  </a:cubicBezTo>
                  <a:lnTo>
                    <a:pt x="160" y="326"/>
                  </a:lnTo>
                  <a:cubicBezTo>
                    <a:pt x="0" y="542"/>
                    <a:pt x="80" y="815"/>
                    <a:pt x="283" y="964"/>
                  </a:cubicBezTo>
                  <a:cubicBezTo>
                    <a:pt x="306" y="991"/>
                    <a:pt x="329" y="1017"/>
                    <a:pt x="357" y="1039"/>
                  </a:cubicBezTo>
                  <a:cubicBezTo>
                    <a:pt x="432" y="1100"/>
                    <a:pt x="513" y="1149"/>
                    <a:pt x="615" y="1172"/>
                  </a:cubicBezTo>
                  <a:cubicBezTo>
                    <a:pt x="665" y="1183"/>
                    <a:pt x="714" y="1189"/>
                    <a:pt x="762" y="1189"/>
                  </a:cubicBezTo>
                  <a:cubicBezTo>
                    <a:pt x="854" y="1189"/>
                    <a:pt x="943" y="1169"/>
                    <a:pt x="1033" y="1133"/>
                  </a:cubicBezTo>
                  <a:cubicBezTo>
                    <a:pt x="1200" y="1068"/>
                    <a:pt x="1326" y="923"/>
                    <a:pt x="1378" y="770"/>
                  </a:cubicBezTo>
                  <a:cubicBezTo>
                    <a:pt x="1435" y="611"/>
                    <a:pt x="1423" y="401"/>
                    <a:pt x="1312" y="262"/>
                  </a:cubicBezTo>
                  <a:cubicBezTo>
                    <a:pt x="1285" y="227"/>
                    <a:pt x="1255" y="194"/>
                    <a:pt x="1227" y="159"/>
                  </a:cubicBezTo>
                  <a:cubicBezTo>
                    <a:pt x="1177" y="108"/>
                    <a:pt x="1116" y="71"/>
                    <a:pt x="1045" y="50"/>
                  </a:cubicBezTo>
                  <a:cubicBezTo>
                    <a:pt x="966" y="17"/>
                    <a:pt x="886" y="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-22916" y="4161172"/>
              <a:ext cx="59710" cy="44232"/>
            </a:xfrm>
            <a:custGeom>
              <a:avLst/>
              <a:gdLst/>
              <a:ahLst/>
              <a:cxnLst/>
              <a:rect l="l" t="t" r="r" b="b"/>
              <a:pathLst>
                <a:path w="1574" h="1166" extrusionOk="0">
                  <a:moveTo>
                    <a:pt x="755" y="0"/>
                  </a:moveTo>
                  <a:cubicBezTo>
                    <a:pt x="708" y="0"/>
                    <a:pt x="659" y="4"/>
                    <a:pt x="607" y="14"/>
                  </a:cubicBezTo>
                  <a:cubicBezTo>
                    <a:pt x="523" y="29"/>
                    <a:pt x="433" y="62"/>
                    <a:pt x="359" y="96"/>
                  </a:cubicBezTo>
                  <a:cubicBezTo>
                    <a:pt x="215" y="162"/>
                    <a:pt x="96" y="296"/>
                    <a:pt x="48" y="430"/>
                  </a:cubicBezTo>
                  <a:cubicBezTo>
                    <a:pt x="0" y="567"/>
                    <a:pt x="14" y="749"/>
                    <a:pt x="98" y="873"/>
                  </a:cubicBezTo>
                  <a:cubicBezTo>
                    <a:pt x="227" y="1060"/>
                    <a:pt x="444" y="1166"/>
                    <a:pt x="675" y="1166"/>
                  </a:cubicBezTo>
                  <a:cubicBezTo>
                    <a:pt x="716" y="1166"/>
                    <a:pt x="758" y="1162"/>
                    <a:pt x="800" y="1155"/>
                  </a:cubicBezTo>
                  <a:cubicBezTo>
                    <a:pt x="809" y="1157"/>
                    <a:pt x="819" y="1159"/>
                    <a:pt x="828" y="1159"/>
                  </a:cubicBezTo>
                  <a:cubicBezTo>
                    <a:pt x="834" y="1160"/>
                    <a:pt x="840" y="1160"/>
                    <a:pt x="846" y="1160"/>
                  </a:cubicBezTo>
                  <a:cubicBezTo>
                    <a:pt x="928" y="1160"/>
                    <a:pt x="997" y="1140"/>
                    <a:pt x="1074" y="1113"/>
                  </a:cubicBezTo>
                  <a:cubicBezTo>
                    <a:pt x="1173" y="1079"/>
                    <a:pt x="1268" y="1033"/>
                    <a:pt x="1340" y="963"/>
                  </a:cubicBezTo>
                  <a:cubicBezTo>
                    <a:pt x="1448" y="884"/>
                    <a:pt x="1518" y="783"/>
                    <a:pt x="1542" y="655"/>
                  </a:cubicBezTo>
                  <a:cubicBezTo>
                    <a:pt x="1574" y="484"/>
                    <a:pt x="1512" y="357"/>
                    <a:pt x="1398" y="223"/>
                  </a:cubicBezTo>
                  <a:cubicBezTo>
                    <a:pt x="1310" y="120"/>
                    <a:pt x="1137" y="50"/>
                    <a:pt x="996" y="25"/>
                  </a:cubicBezTo>
                  <a:cubicBezTo>
                    <a:pt x="911" y="11"/>
                    <a:pt x="834" y="0"/>
                    <a:pt x="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-123596" y="4135301"/>
              <a:ext cx="54437" cy="47457"/>
            </a:xfrm>
            <a:custGeom>
              <a:avLst/>
              <a:gdLst/>
              <a:ahLst/>
              <a:cxnLst/>
              <a:rect l="l" t="t" r="r" b="b"/>
              <a:pathLst>
                <a:path w="1435" h="1251" extrusionOk="0">
                  <a:moveTo>
                    <a:pt x="385" y="74"/>
                  </a:moveTo>
                  <a:lnTo>
                    <a:pt x="373" y="78"/>
                  </a:lnTo>
                  <a:lnTo>
                    <a:pt x="375" y="78"/>
                  </a:lnTo>
                  <a:cubicBezTo>
                    <a:pt x="378" y="76"/>
                    <a:pt x="382" y="75"/>
                    <a:pt x="385" y="74"/>
                  </a:cubicBezTo>
                  <a:close/>
                  <a:moveTo>
                    <a:pt x="748" y="1"/>
                  </a:moveTo>
                  <a:cubicBezTo>
                    <a:pt x="714" y="1"/>
                    <a:pt x="679" y="4"/>
                    <a:pt x="644" y="10"/>
                  </a:cubicBezTo>
                  <a:cubicBezTo>
                    <a:pt x="641" y="10"/>
                    <a:pt x="639" y="10"/>
                    <a:pt x="636" y="10"/>
                  </a:cubicBezTo>
                  <a:cubicBezTo>
                    <a:pt x="575" y="10"/>
                    <a:pt x="517" y="22"/>
                    <a:pt x="463" y="47"/>
                  </a:cubicBezTo>
                  <a:cubicBezTo>
                    <a:pt x="455" y="48"/>
                    <a:pt x="452" y="52"/>
                    <a:pt x="445" y="53"/>
                  </a:cubicBezTo>
                  <a:cubicBezTo>
                    <a:pt x="426" y="60"/>
                    <a:pt x="405" y="66"/>
                    <a:pt x="385" y="74"/>
                  </a:cubicBezTo>
                  <a:lnTo>
                    <a:pt x="385" y="74"/>
                  </a:lnTo>
                  <a:lnTo>
                    <a:pt x="401" y="69"/>
                  </a:lnTo>
                  <a:lnTo>
                    <a:pt x="401" y="69"/>
                  </a:lnTo>
                  <a:cubicBezTo>
                    <a:pt x="388" y="74"/>
                    <a:pt x="375" y="80"/>
                    <a:pt x="362" y="86"/>
                  </a:cubicBezTo>
                  <a:lnTo>
                    <a:pt x="373" y="78"/>
                  </a:lnTo>
                  <a:lnTo>
                    <a:pt x="373" y="78"/>
                  </a:lnTo>
                  <a:cubicBezTo>
                    <a:pt x="367" y="81"/>
                    <a:pt x="362" y="84"/>
                    <a:pt x="356" y="88"/>
                  </a:cubicBezTo>
                  <a:cubicBezTo>
                    <a:pt x="342" y="94"/>
                    <a:pt x="331" y="100"/>
                    <a:pt x="320" y="108"/>
                  </a:cubicBezTo>
                  <a:cubicBezTo>
                    <a:pt x="288" y="125"/>
                    <a:pt x="257" y="146"/>
                    <a:pt x="231" y="169"/>
                  </a:cubicBezTo>
                  <a:lnTo>
                    <a:pt x="229" y="169"/>
                  </a:lnTo>
                  <a:cubicBezTo>
                    <a:pt x="191" y="210"/>
                    <a:pt x="154" y="249"/>
                    <a:pt x="115" y="291"/>
                  </a:cubicBezTo>
                  <a:cubicBezTo>
                    <a:pt x="96" y="313"/>
                    <a:pt x="83" y="337"/>
                    <a:pt x="75" y="366"/>
                  </a:cubicBezTo>
                  <a:cubicBezTo>
                    <a:pt x="42" y="413"/>
                    <a:pt x="24" y="465"/>
                    <a:pt x="22" y="522"/>
                  </a:cubicBezTo>
                  <a:cubicBezTo>
                    <a:pt x="2" y="578"/>
                    <a:pt x="1" y="633"/>
                    <a:pt x="15" y="689"/>
                  </a:cubicBezTo>
                  <a:cubicBezTo>
                    <a:pt x="13" y="745"/>
                    <a:pt x="28" y="798"/>
                    <a:pt x="57" y="848"/>
                  </a:cubicBezTo>
                  <a:cubicBezTo>
                    <a:pt x="83" y="926"/>
                    <a:pt x="129" y="994"/>
                    <a:pt x="197" y="1054"/>
                  </a:cubicBezTo>
                  <a:cubicBezTo>
                    <a:pt x="244" y="1087"/>
                    <a:pt x="291" y="1122"/>
                    <a:pt x="337" y="1154"/>
                  </a:cubicBezTo>
                  <a:cubicBezTo>
                    <a:pt x="393" y="1178"/>
                    <a:pt x="449" y="1200"/>
                    <a:pt x="505" y="1223"/>
                  </a:cubicBezTo>
                  <a:cubicBezTo>
                    <a:pt x="568" y="1232"/>
                    <a:pt x="630" y="1241"/>
                    <a:pt x="692" y="1250"/>
                  </a:cubicBezTo>
                  <a:cubicBezTo>
                    <a:pt x="756" y="1245"/>
                    <a:pt x="819" y="1239"/>
                    <a:pt x="882" y="1234"/>
                  </a:cubicBezTo>
                  <a:cubicBezTo>
                    <a:pt x="977" y="1216"/>
                    <a:pt x="1057" y="1182"/>
                    <a:pt x="1128" y="1128"/>
                  </a:cubicBezTo>
                  <a:cubicBezTo>
                    <a:pt x="1183" y="1102"/>
                    <a:pt x="1226" y="1065"/>
                    <a:pt x="1260" y="1020"/>
                  </a:cubicBezTo>
                  <a:cubicBezTo>
                    <a:pt x="1304" y="983"/>
                    <a:pt x="1337" y="936"/>
                    <a:pt x="1355" y="885"/>
                  </a:cubicBezTo>
                  <a:cubicBezTo>
                    <a:pt x="1389" y="838"/>
                    <a:pt x="1407" y="784"/>
                    <a:pt x="1410" y="728"/>
                  </a:cubicBezTo>
                  <a:cubicBezTo>
                    <a:pt x="1435" y="645"/>
                    <a:pt x="1432" y="562"/>
                    <a:pt x="1406" y="479"/>
                  </a:cubicBezTo>
                  <a:cubicBezTo>
                    <a:pt x="1384" y="428"/>
                    <a:pt x="1363" y="378"/>
                    <a:pt x="1339" y="327"/>
                  </a:cubicBezTo>
                  <a:cubicBezTo>
                    <a:pt x="1303" y="283"/>
                    <a:pt x="1268" y="241"/>
                    <a:pt x="1232" y="197"/>
                  </a:cubicBezTo>
                  <a:cubicBezTo>
                    <a:pt x="1186" y="164"/>
                    <a:pt x="1138" y="129"/>
                    <a:pt x="1092" y="95"/>
                  </a:cubicBezTo>
                  <a:cubicBezTo>
                    <a:pt x="1037" y="73"/>
                    <a:pt x="980" y="51"/>
                    <a:pt x="925" y="27"/>
                  </a:cubicBezTo>
                  <a:cubicBezTo>
                    <a:pt x="867" y="10"/>
                    <a:pt x="808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-109408" y="4138222"/>
              <a:ext cx="38" cy="3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-109408" y="4138184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2" h="2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  <a:moveTo>
                    <a:pt x="1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1" y="2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85654" y="5081552"/>
              <a:ext cx="73290" cy="61948"/>
            </a:xfrm>
            <a:custGeom>
              <a:avLst/>
              <a:gdLst/>
              <a:ahLst/>
              <a:cxnLst/>
              <a:rect l="l" t="t" r="r" b="b"/>
              <a:pathLst>
                <a:path w="1932" h="1633" extrusionOk="0">
                  <a:moveTo>
                    <a:pt x="857" y="0"/>
                  </a:moveTo>
                  <a:cubicBezTo>
                    <a:pt x="775" y="0"/>
                    <a:pt x="694" y="11"/>
                    <a:pt x="614" y="35"/>
                  </a:cubicBezTo>
                  <a:cubicBezTo>
                    <a:pt x="603" y="36"/>
                    <a:pt x="592" y="38"/>
                    <a:pt x="581" y="40"/>
                  </a:cubicBezTo>
                  <a:cubicBezTo>
                    <a:pt x="440" y="62"/>
                    <a:pt x="328" y="140"/>
                    <a:pt x="255" y="241"/>
                  </a:cubicBezTo>
                  <a:cubicBezTo>
                    <a:pt x="163" y="241"/>
                    <a:pt x="70" y="282"/>
                    <a:pt x="52" y="371"/>
                  </a:cubicBezTo>
                  <a:cubicBezTo>
                    <a:pt x="38" y="431"/>
                    <a:pt x="2" y="495"/>
                    <a:pt x="1" y="562"/>
                  </a:cubicBezTo>
                  <a:cubicBezTo>
                    <a:pt x="0" y="642"/>
                    <a:pt x="33" y="714"/>
                    <a:pt x="54" y="791"/>
                  </a:cubicBezTo>
                  <a:cubicBezTo>
                    <a:pt x="96" y="942"/>
                    <a:pt x="167" y="1075"/>
                    <a:pt x="259" y="1209"/>
                  </a:cubicBezTo>
                  <a:cubicBezTo>
                    <a:pt x="434" y="1460"/>
                    <a:pt x="736" y="1632"/>
                    <a:pt x="1045" y="1632"/>
                  </a:cubicBezTo>
                  <a:cubicBezTo>
                    <a:pt x="1210" y="1632"/>
                    <a:pt x="1377" y="1583"/>
                    <a:pt x="1527" y="1469"/>
                  </a:cubicBezTo>
                  <a:cubicBezTo>
                    <a:pt x="1844" y="1230"/>
                    <a:pt x="1932" y="807"/>
                    <a:pt x="1733" y="482"/>
                  </a:cubicBezTo>
                  <a:cubicBezTo>
                    <a:pt x="1560" y="200"/>
                    <a:pt x="1207" y="0"/>
                    <a:pt x="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117861" y="4987170"/>
              <a:ext cx="27693" cy="22989"/>
            </a:xfrm>
            <a:custGeom>
              <a:avLst/>
              <a:gdLst/>
              <a:ahLst/>
              <a:cxnLst/>
              <a:rect l="l" t="t" r="r" b="b"/>
              <a:pathLst>
                <a:path w="730" h="606" extrusionOk="0">
                  <a:moveTo>
                    <a:pt x="362" y="1"/>
                  </a:moveTo>
                  <a:cubicBezTo>
                    <a:pt x="188" y="1"/>
                    <a:pt x="15" y="96"/>
                    <a:pt x="8" y="293"/>
                  </a:cubicBezTo>
                  <a:cubicBezTo>
                    <a:pt x="1" y="500"/>
                    <a:pt x="184" y="606"/>
                    <a:pt x="367" y="606"/>
                  </a:cubicBezTo>
                  <a:cubicBezTo>
                    <a:pt x="541" y="606"/>
                    <a:pt x="715" y="509"/>
                    <a:pt x="722" y="313"/>
                  </a:cubicBezTo>
                  <a:cubicBezTo>
                    <a:pt x="729" y="107"/>
                    <a:pt x="545" y="1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82012" y="4861832"/>
              <a:ext cx="72797" cy="54892"/>
            </a:xfrm>
            <a:custGeom>
              <a:avLst/>
              <a:gdLst/>
              <a:ahLst/>
              <a:cxnLst/>
              <a:rect l="l" t="t" r="r" b="b"/>
              <a:pathLst>
                <a:path w="1919" h="1447" extrusionOk="0">
                  <a:moveTo>
                    <a:pt x="928" y="0"/>
                  </a:moveTo>
                  <a:cubicBezTo>
                    <a:pt x="675" y="0"/>
                    <a:pt x="422" y="78"/>
                    <a:pt x="236" y="227"/>
                  </a:cubicBezTo>
                  <a:cubicBezTo>
                    <a:pt x="52" y="373"/>
                    <a:pt x="1" y="616"/>
                    <a:pt x="88" y="814"/>
                  </a:cubicBezTo>
                  <a:cubicBezTo>
                    <a:pt x="102" y="845"/>
                    <a:pt x="120" y="875"/>
                    <a:pt x="141" y="904"/>
                  </a:cubicBezTo>
                  <a:cubicBezTo>
                    <a:pt x="221" y="1155"/>
                    <a:pt x="525" y="1366"/>
                    <a:pt x="801" y="1426"/>
                  </a:cubicBezTo>
                  <a:cubicBezTo>
                    <a:pt x="863" y="1440"/>
                    <a:pt x="927" y="1446"/>
                    <a:pt x="989" y="1446"/>
                  </a:cubicBezTo>
                  <a:cubicBezTo>
                    <a:pt x="1351" y="1446"/>
                    <a:pt x="1694" y="1229"/>
                    <a:pt x="1796" y="913"/>
                  </a:cubicBezTo>
                  <a:cubicBezTo>
                    <a:pt x="1919" y="541"/>
                    <a:pt x="1659" y="162"/>
                    <a:pt x="1249" y="44"/>
                  </a:cubicBezTo>
                  <a:cubicBezTo>
                    <a:pt x="1146" y="15"/>
                    <a:pt x="1037" y="0"/>
                    <a:pt x="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5799" y="4752124"/>
              <a:ext cx="51933" cy="45294"/>
            </a:xfrm>
            <a:custGeom>
              <a:avLst/>
              <a:gdLst/>
              <a:ahLst/>
              <a:cxnLst/>
              <a:rect l="l" t="t" r="r" b="b"/>
              <a:pathLst>
                <a:path w="1369" h="1194" extrusionOk="0">
                  <a:moveTo>
                    <a:pt x="669" y="0"/>
                  </a:moveTo>
                  <a:cubicBezTo>
                    <a:pt x="616" y="0"/>
                    <a:pt x="563" y="6"/>
                    <a:pt x="510" y="16"/>
                  </a:cubicBezTo>
                  <a:cubicBezTo>
                    <a:pt x="422" y="32"/>
                    <a:pt x="346" y="66"/>
                    <a:pt x="280" y="114"/>
                  </a:cubicBezTo>
                  <a:cubicBezTo>
                    <a:pt x="207" y="153"/>
                    <a:pt x="148" y="206"/>
                    <a:pt x="104" y="272"/>
                  </a:cubicBezTo>
                  <a:cubicBezTo>
                    <a:pt x="42" y="361"/>
                    <a:pt x="8" y="458"/>
                    <a:pt x="4" y="564"/>
                  </a:cubicBezTo>
                  <a:cubicBezTo>
                    <a:pt x="1" y="672"/>
                    <a:pt x="34" y="784"/>
                    <a:pt x="98" y="880"/>
                  </a:cubicBezTo>
                  <a:cubicBezTo>
                    <a:pt x="103" y="892"/>
                    <a:pt x="105" y="904"/>
                    <a:pt x="112" y="914"/>
                  </a:cubicBezTo>
                  <a:cubicBezTo>
                    <a:pt x="162" y="996"/>
                    <a:pt x="233" y="1058"/>
                    <a:pt x="317" y="1110"/>
                  </a:cubicBezTo>
                  <a:cubicBezTo>
                    <a:pt x="399" y="1161"/>
                    <a:pt x="461" y="1172"/>
                    <a:pt x="551" y="1186"/>
                  </a:cubicBezTo>
                  <a:cubicBezTo>
                    <a:pt x="588" y="1191"/>
                    <a:pt x="626" y="1193"/>
                    <a:pt x="663" y="1193"/>
                  </a:cubicBezTo>
                  <a:cubicBezTo>
                    <a:pt x="761" y="1193"/>
                    <a:pt x="858" y="1174"/>
                    <a:pt x="947" y="1129"/>
                  </a:cubicBezTo>
                  <a:cubicBezTo>
                    <a:pt x="1000" y="1100"/>
                    <a:pt x="1055" y="1065"/>
                    <a:pt x="1102" y="1028"/>
                  </a:cubicBezTo>
                  <a:cubicBezTo>
                    <a:pt x="1286" y="885"/>
                    <a:pt x="1368" y="654"/>
                    <a:pt x="1310" y="443"/>
                  </a:cubicBezTo>
                  <a:cubicBezTo>
                    <a:pt x="1255" y="246"/>
                    <a:pt x="1083" y="85"/>
                    <a:pt x="861" y="24"/>
                  </a:cubicBezTo>
                  <a:cubicBezTo>
                    <a:pt x="797" y="8"/>
                    <a:pt x="733" y="0"/>
                    <a:pt x="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98324" y="4654593"/>
              <a:ext cx="73708" cy="58268"/>
            </a:xfrm>
            <a:custGeom>
              <a:avLst/>
              <a:gdLst/>
              <a:ahLst/>
              <a:cxnLst/>
              <a:rect l="l" t="t" r="r" b="b"/>
              <a:pathLst>
                <a:path w="1943" h="1536" extrusionOk="0">
                  <a:moveTo>
                    <a:pt x="864" y="0"/>
                  </a:moveTo>
                  <a:cubicBezTo>
                    <a:pt x="627" y="0"/>
                    <a:pt x="393" y="78"/>
                    <a:pt x="239" y="241"/>
                  </a:cubicBezTo>
                  <a:cubicBezTo>
                    <a:pt x="1" y="497"/>
                    <a:pt x="3" y="856"/>
                    <a:pt x="220" y="1121"/>
                  </a:cubicBezTo>
                  <a:cubicBezTo>
                    <a:pt x="315" y="1235"/>
                    <a:pt x="443" y="1326"/>
                    <a:pt x="585" y="1383"/>
                  </a:cubicBezTo>
                  <a:cubicBezTo>
                    <a:pt x="598" y="1392"/>
                    <a:pt x="610" y="1401"/>
                    <a:pt x="624" y="1409"/>
                  </a:cubicBezTo>
                  <a:cubicBezTo>
                    <a:pt x="628" y="1412"/>
                    <a:pt x="629" y="1413"/>
                    <a:pt x="633" y="1414"/>
                  </a:cubicBezTo>
                  <a:cubicBezTo>
                    <a:pt x="689" y="1459"/>
                    <a:pt x="753" y="1494"/>
                    <a:pt x="826" y="1515"/>
                  </a:cubicBezTo>
                  <a:lnTo>
                    <a:pt x="968" y="1535"/>
                  </a:lnTo>
                  <a:cubicBezTo>
                    <a:pt x="977" y="1536"/>
                    <a:pt x="987" y="1536"/>
                    <a:pt x="996" y="1536"/>
                  </a:cubicBezTo>
                  <a:cubicBezTo>
                    <a:pt x="1049" y="1536"/>
                    <a:pt x="1102" y="1529"/>
                    <a:pt x="1153" y="1523"/>
                  </a:cubicBezTo>
                  <a:cubicBezTo>
                    <a:pt x="1236" y="1515"/>
                    <a:pt x="1314" y="1489"/>
                    <a:pt x="1389" y="1455"/>
                  </a:cubicBezTo>
                  <a:cubicBezTo>
                    <a:pt x="1822" y="1264"/>
                    <a:pt x="1942" y="772"/>
                    <a:pt x="1692" y="419"/>
                  </a:cubicBezTo>
                  <a:cubicBezTo>
                    <a:pt x="1564" y="239"/>
                    <a:pt x="1373" y="98"/>
                    <a:pt x="1140" y="36"/>
                  </a:cubicBezTo>
                  <a:cubicBezTo>
                    <a:pt x="1051" y="12"/>
                    <a:pt x="957" y="0"/>
                    <a:pt x="8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18543" y="4588966"/>
              <a:ext cx="36076" cy="31486"/>
            </a:xfrm>
            <a:custGeom>
              <a:avLst/>
              <a:gdLst/>
              <a:ahLst/>
              <a:cxnLst/>
              <a:rect l="l" t="t" r="r" b="b"/>
              <a:pathLst>
                <a:path w="951" h="830" extrusionOk="0">
                  <a:moveTo>
                    <a:pt x="489" y="1"/>
                  </a:moveTo>
                  <a:cubicBezTo>
                    <a:pt x="448" y="5"/>
                    <a:pt x="405" y="8"/>
                    <a:pt x="364" y="12"/>
                  </a:cubicBezTo>
                  <a:lnTo>
                    <a:pt x="251" y="51"/>
                  </a:lnTo>
                  <a:cubicBezTo>
                    <a:pt x="219" y="72"/>
                    <a:pt x="187" y="93"/>
                    <a:pt x="153" y="112"/>
                  </a:cubicBezTo>
                  <a:cubicBezTo>
                    <a:pt x="128" y="140"/>
                    <a:pt x="102" y="167"/>
                    <a:pt x="77" y="193"/>
                  </a:cubicBezTo>
                  <a:lnTo>
                    <a:pt x="26" y="291"/>
                  </a:lnTo>
                  <a:cubicBezTo>
                    <a:pt x="4" y="346"/>
                    <a:pt x="0" y="400"/>
                    <a:pt x="13" y="456"/>
                  </a:cubicBezTo>
                  <a:cubicBezTo>
                    <a:pt x="11" y="493"/>
                    <a:pt x="20" y="528"/>
                    <a:pt x="40" y="561"/>
                  </a:cubicBezTo>
                  <a:cubicBezTo>
                    <a:pt x="57" y="613"/>
                    <a:pt x="88" y="657"/>
                    <a:pt x="133" y="696"/>
                  </a:cubicBezTo>
                  <a:cubicBezTo>
                    <a:pt x="137" y="699"/>
                    <a:pt x="139" y="701"/>
                    <a:pt x="143" y="703"/>
                  </a:cubicBezTo>
                  <a:cubicBezTo>
                    <a:pt x="183" y="744"/>
                    <a:pt x="231" y="773"/>
                    <a:pt x="287" y="790"/>
                  </a:cubicBezTo>
                  <a:cubicBezTo>
                    <a:pt x="341" y="818"/>
                    <a:pt x="399" y="830"/>
                    <a:pt x="461" y="830"/>
                  </a:cubicBezTo>
                  <a:cubicBezTo>
                    <a:pt x="502" y="826"/>
                    <a:pt x="541" y="823"/>
                    <a:pt x="582" y="819"/>
                  </a:cubicBezTo>
                  <a:cubicBezTo>
                    <a:pt x="662" y="802"/>
                    <a:pt x="729" y="769"/>
                    <a:pt x="787" y="721"/>
                  </a:cubicBezTo>
                  <a:cubicBezTo>
                    <a:pt x="791" y="718"/>
                    <a:pt x="793" y="716"/>
                    <a:pt x="797" y="715"/>
                  </a:cubicBezTo>
                  <a:cubicBezTo>
                    <a:pt x="823" y="687"/>
                    <a:pt x="849" y="660"/>
                    <a:pt x="873" y="633"/>
                  </a:cubicBezTo>
                  <a:lnTo>
                    <a:pt x="925" y="536"/>
                  </a:lnTo>
                  <a:cubicBezTo>
                    <a:pt x="946" y="481"/>
                    <a:pt x="950" y="427"/>
                    <a:pt x="939" y="371"/>
                  </a:cubicBezTo>
                  <a:cubicBezTo>
                    <a:pt x="940" y="334"/>
                    <a:pt x="931" y="299"/>
                    <a:pt x="910" y="265"/>
                  </a:cubicBezTo>
                  <a:cubicBezTo>
                    <a:pt x="900" y="231"/>
                    <a:pt x="881" y="201"/>
                    <a:pt x="854" y="173"/>
                  </a:cubicBezTo>
                  <a:cubicBezTo>
                    <a:pt x="835" y="141"/>
                    <a:pt x="807" y="116"/>
                    <a:pt x="773" y="98"/>
                  </a:cubicBezTo>
                  <a:cubicBezTo>
                    <a:pt x="745" y="70"/>
                    <a:pt x="711" y="52"/>
                    <a:pt x="672" y="42"/>
                  </a:cubicBezTo>
                  <a:cubicBezTo>
                    <a:pt x="614" y="13"/>
                    <a:pt x="554" y="1"/>
                    <a:pt x="4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-124317" y="4609868"/>
              <a:ext cx="36076" cy="31448"/>
            </a:xfrm>
            <a:custGeom>
              <a:avLst/>
              <a:gdLst/>
              <a:ahLst/>
              <a:cxnLst/>
              <a:rect l="l" t="t" r="r" b="b"/>
              <a:pathLst>
                <a:path w="951" h="829" extrusionOk="0">
                  <a:moveTo>
                    <a:pt x="499" y="0"/>
                  </a:moveTo>
                  <a:cubicBezTo>
                    <a:pt x="497" y="0"/>
                    <a:pt x="494" y="0"/>
                    <a:pt x="492" y="0"/>
                  </a:cubicBezTo>
                  <a:cubicBezTo>
                    <a:pt x="448" y="2"/>
                    <a:pt x="407" y="6"/>
                    <a:pt x="364" y="10"/>
                  </a:cubicBezTo>
                  <a:lnTo>
                    <a:pt x="251" y="49"/>
                  </a:lnTo>
                  <a:cubicBezTo>
                    <a:pt x="219" y="69"/>
                    <a:pt x="188" y="90"/>
                    <a:pt x="154" y="110"/>
                  </a:cubicBezTo>
                  <a:cubicBezTo>
                    <a:pt x="128" y="138"/>
                    <a:pt x="102" y="165"/>
                    <a:pt x="78" y="191"/>
                  </a:cubicBezTo>
                  <a:lnTo>
                    <a:pt x="26" y="289"/>
                  </a:lnTo>
                  <a:cubicBezTo>
                    <a:pt x="5" y="344"/>
                    <a:pt x="0" y="398"/>
                    <a:pt x="12" y="454"/>
                  </a:cubicBezTo>
                  <a:cubicBezTo>
                    <a:pt x="11" y="491"/>
                    <a:pt x="20" y="526"/>
                    <a:pt x="41" y="560"/>
                  </a:cubicBezTo>
                  <a:cubicBezTo>
                    <a:pt x="57" y="611"/>
                    <a:pt x="88" y="655"/>
                    <a:pt x="133" y="694"/>
                  </a:cubicBezTo>
                  <a:cubicBezTo>
                    <a:pt x="137" y="696"/>
                    <a:pt x="139" y="700"/>
                    <a:pt x="143" y="702"/>
                  </a:cubicBezTo>
                  <a:cubicBezTo>
                    <a:pt x="183" y="742"/>
                    <a:pt x="231" y="771"/>
                    <a:pt x="287" y="788"/>
                  </a:cubicBezTo>
                  <a:cubicBezTo>
                    <a:pt x="341" y="815"/>
                    <a:pt x="399" y="828"/>
                    <a:pt x="461" y="828"/>
                  </a:cubicBezTo>
                  <a:cubicBezTo>
                    <a:pt x="500" y="824"/>
                    <a:pt x="541" y="820"/>
                    <a:pt x="582" y="817"/>
                  </a:cubicBezTo>
                  <a:cubicBezTo>
                    <a:pt x="662" y="799"/>
                    <a:pt x="730" y="767"/>
                    <a:pt x="787" y="719"/>
                  </a:cubicBezTo>
                  <a:cubicBezTo>
                    <a:pt x="791" y="716"/>
                    <a:pt x="793" y="714"/>
                    <a:pt x="797" y="712"/>
                  </a:cubicBezTo>
                  <a:cubicBezTo>
                    <a:pt x="823" y="685"/>
                    <a:pt x="849" y="658"/>
                    <a:pt x="874" y="632"/>
                  </a:cubicBezTo>
                  <a:lnTo>
                    <a:pt x="925" y="534"/>
                  </a:lnTo>
                  <a:cubicBezTo>
                    <a:pt x="947" y="479"/>
                    <a:pt x="951" y="424"/>
                    <a:pt x="939" y="369"/>
                  </a:cubicBezTo>
                  <a:cubicBezTo>
                    <a:pt x="940" y="331"/>
                    <a:pt x="931" y="297"/>
                    <a:pt x="911" y="263"/>
                  </a:cubicBezTo>
                  <a:cubicBezTo>
                    <a:pt x="900" y="228"/>
                    <a:pt x="881" y="198"/>
                    <a:pt x="854" y="171"/>
                  </a:cubicBezTo>
                  <a:cubicBezTo>
                    <a:pt x="835" y="139"/>
                    <a:pt x="807" y="114"/>
                    <a:pt x="773" y="95"/>
                  </a:cubicBezTo>
                  <a:cubicBezTo>
                    <a:pt x="745" y="69"/>
                    <a:pt x="711" y="51"/>
                    <a:pt x="672" y="40"/>
                  </a:cubicBezTo>
                  <a:cubicBezTo>
                    <a:pt x="618" y="14"/>
                    <a:pt x="562" y="0"/>
                    <a:pt x="4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90130" y="4471633"/>
              <a:ext cx="77691" cy="65552"/>
            </a:xfrm>
            <a:custGeom>
              <a:avLst/>
              <a:gdLst/>
              <a:ahLst/>
              <a:cxnLst/>
              <a:rect l="l" t="t" r="r" b="b"/>
              <a:pathLst>
                <a:path w="2048" h="1728" extrusionOk="0">
                  <a:moveTo>
                    <a:pt x="997" y="1"/>
                  </a:moveTo>
                  <a:cubicBezTo>
                    <a:pt x="827" y="1"/>
                    <a:pt x="656" y="43"/>
                    <a:pt x="510" y="122"/>
                  </a:cubicBezTo>
                  <a:cubicBezTo>
                    <a:pt x="201" y="287"/>
                    <a:pt x="78" y="523"/>
                    <a:pt x="19" y="825"/>
                  </a:cubicBezTo>
                  <a:cubicBezTo>
                    <a:pt x="1" y="924"/>
                    <a:pt x="27" y="1024"/>
                    <a:pt x="81" y="1113"/>
                  </a:cubicBezTo>
                  <a:cubicBezTo>
                    <a:pt x="146" y="1423"/>
                    <a:pt x="520" y="1690"/>
                    <a:pt x="860" y="1723"/>
                  </a:cubicBezTo>
                  <a:cubicBezTo>
                    <a:pt x="893" y="1726"/>
                    <a:pt x="927" y="1728"/>
                    <a:pt x="960" y="1728"/>
                  </a:cubicBezTo>
                  <a:cubicBezTo>
                    <a:pt x="1386" y="1728"/>
                    <a:pt x="1814" y="1471"/>
                    <a:pt x="1922" y="1103"/>
                  </a:cubicBezTo>
                  <a:cubicBezTo>
                    <a:pt x="2047" y="679"/>
                    <a:pt x="1795" y="246"/>
                    <a:pt x="1350" y="66"/>
                  </a:cubicBezTo>
                  <a:cubicBezTo>
                    <a:pt x="1239" y="22"/>
                    <a:pt x="1118" y="1"/>
                    <a:pt x="9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88840" y="4375429"/>
              <a:ext cx="57016" cy="44725"/>
            </a:xfrm>
            <a:custGeom>
              <a:avLst/>
              <a:gdLst/>
              <a:ahLst/>
              <a:cxnLst/>
              <a:rect l="l" t="t" r="r" b="b"/>
              <a:pathLst>
                <a:path w="1503" h="1179" extrusionOk="0">
                  <a:moveTo>
                    <a:pt x="862" y="0"/>
                  </a:moveTo>
                  <a:cubicBezTo>
                    <a:pt x="823" y="0"/>
                    <a:pt x="783" y="3"/>
                    <a:pt x="742" y="9"/>
                  </a:cubicBezTo>
                  <a:cubicBezTo>
                    <a:pt x="668" y="12"/>
                    <a:pt x="595" y="16"/>
                    <a:pt x="521" y="30"/>
                  </a:cubicBezTo>
                  <a:cubicBezTo>
                    <a:pt x="382" y="57"/>
                    <a:pt x="284" y="127"/>
                    <a:pt x="180" y="200"/>
                  </a:cubicBezTo>
                  <a:cubicBezTo>
                    <a:pt x="88" y="264"/>
                    <a:pt x="38" y="375"/>
                    <a:pt x="19" y="473"/>
                  </a:cubicBezTo>
                  <a:cubicBezTo>
                    <a:pt x="1" y="569"/>
                    <a:pt x="6" y="698"/>
                    <a:pt x="73" y="781"/>
                  </a:cubicBezTo>
                  <a:cubicBezTo>
                    <a:pt x="112" y="829"/>
                    <a:pt x="148" y="883"/>
                    <a:pt x="193" y="925"/>
                  </a:cubicBezTo>
                  <a:cubicBezTo>
                    <a:pt x="298" y="1023"/>
                    <a:pt x="446" y="1076"/>
                    <a:pt x="594" y="1095"/>
                  </a:cubicBezTo>
                  <a:cubicBezTo>
                    <a:pt x="602" y="1100"/>
                    <a:pt x="609" y="1105"/>
                    <a:pt x="618" y="1109"/>
                  </a:cubicBezTo>
                  <a:cubicBezTo>
                    <a:pt x="698" y="1153"/>
                    <a:pt x="802" y="1179"/>
                    <a:pt x="905" y="1179"/>
                  </a:cubicBezTo>
                  <a:cubicBezTo>
                    <a:pt x="988" y="1179"/>
                    <a:pt x="1070" y="1162"/>
                    <a:pt x="1137" y="1122"/>
                  </a:cubicBezTo>
                  <a:cubicBezTo>
                    <a:pt x="1288" y="1035"/>
                    <a:pt x="1405" y="926"/>
                    <a:pt x="1455" y="768"/>
                  </a:cubicBezTo>
                  <a:cubicBezTo>
                    <a:pt x="1502" y="611"/>
                    <a:pt x="1496" y="411"/>
                    <a:pt x="1389" y="273"/>
                  </a:cubicBezTo>
                  <a:cubicBezTo>
                    <a:pt x="1313" y="174"/>
                    <a:pt x="1234" y="99"/>
                    <a:pt x="1107" y="48"/>
                  </a:cubicBezTo>
                  <a:cubicBezTo>
                    <a:pt x="1027" y="15"/>
                    <a:pt x="947" y="0"/>
                    <a:pt x="8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5388" y="4245616"/>
              <a:ext cx="87213" cy="59786"/>
            </a:xfrm>
            <a:custGeom>
              <a:avLst/>
              <a:gdLst/>
              <a:ahLst/>
              <a:cxnLst/>
              <a:rect l="l" t="t" r="r" b="b"/>
              <a:pathLst>
                <a:path w="2299" h="1576" extrusionOk="0">
                  <a:moveTo>
                    <a:pt x="1030" y="1"/>
                  </a:moveTo>
                  <a:cubicBezTo>
                    <a:pt x="639" y="1"/>
                    <a:pt x="255" y="216"/>
                    <a:pt x="129" y="547"/>
                  </a:cubicBezTo>
                  <a:cubicBezTo>
                    <a:pt x="0" y="884"/>
                    <a:pt x="170" y="1256"/>
                    <a:pt x="507" y="1447"/>
                  </a:cubicBezTo>
                  <a:cubicBezTo>
                    <a:pt x="674" y="1542"/>
                    <a:pt x="853" y="1576"/>
                    <a:pt x="1036" y="1576"/>
                  </a:cubicBezTo>
                  <a:cubicBezTo>
                    <a:pt x="1203" y="1576"/>
                    <a:pt x="1374" y="1548"/>
                    <a:pt x="1542" y="1513"/>
                  </a:cubicBezTo>
                  <a:cubicBezTo>
                    <a:pt x="1645" y="1490"/>
                    <a:pt x="1715" y="1444"/>
                    <a:pt x="1757" y="1386"/>
                  </a:cubicBezTo>
                  <a:cubicBezTo>
                    <a:pt x="1786" y="1377"/>
                    <a:pt x="1816" y="1369"/>
                    <a:pt x="1848" y="1356"/>
                  </a:cubicBezTo>
                  <a:cubicBezTo>
                    <a:pt x="2152" y="1248"/>
                    <a:pt x="2299" y="809"/>
                    <a:pt x="2111" y="575"/>
                  </a:cubicBezTo>
                  <a:cubicBezTo>
                    <a:pt x="1866" y="271"/>
                    <a:pt x="1551" y="39"/>
                    <a:pt x="1113" y="4"/>
                  </a:cubicBezTo>
                  <a:cubicBezTo>
                    <a:pt x="1085" y="2"/>
                    <a:pt x="1058" y="1"/>
                    <a:pt x="10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05076" y="4147592"/>
              <a:ext cx="47039" cy="36456"/>
            </a:xfrm>
            <a:custGeom>
              <a:avLst/>
              <a:gdLst/>
              <a:ahLst/>
              <a:cxnLst/>
              <a:rect l="l" t="t" r="r" b="b"/>
              <a:pathLst>
                <a:path w="1240" h="961" extrusionOk="0">
                  <a:moveTo>
                    <a:pt x="624" y="0"/>
                  </a:moveTo>
                  <a:cubicBezTo>
                    <a:pt x="618" y="0"/>
                    <a:pt x="611" y="0"/>
                    <a:pt x="605" y="1"/>
                  </a:cubicBezTo>
                  <a:cubicBezTo>
                    <a:pt x="559" y="5"/>
                    <a:pt x="512" y="10"/>
                    <a:pt x="462" y="14"/>
                  </a:cubicBezTo>
                  <a:cubicBezTo>
                    <a:pt x="436" y="16"/>
                    <a:pt x="412" y="23"/>
                    <a:pt x="389" y="37"/>
                  </a:cubicBezTo>
                  <a:cubicBezTo>
                    <a:pt x="281" y="74"/>
                    <a:pt x="185" y="136"/>
                    <a:pt x="123" y="225"/>
                  </a:cubicBezTo>
                  <a:cubicBezTo>
                    <a:pt x="93" y="266"/>
                    <a:pt x="65" y="315"/>
                    <a:pt x="50" y="363"/>
                  </a:cubicBezTo>
                  <a:cubicBezTo>
                    <a:pt x="0" y="522"/>
                    <a:pt x="36" y="691"/>
                    <a:pt x="168" y="814"/>
                  </a:cubicBezTo>
                  <a:cubicBezTo>
                    <a:pt x="264" y="903"/>
                    <a:pt x="408" y="961"/>
                    <a:pt x="552" y="961"/>
                  </a:cubicBezTo>
                  <a:cubicBezTo>
                    <a:pt x="574" y="961"/>
                    <a:pt x="595" y="960"/>
                    <a:pt x="616" y="957"/>
                  </a:cubicBezTo>
                  <a:cubicBezTo>
                    <a:pt x="638" y="957"/>
                    <a:pt x="664" y="954"/>
                    <a:pt x="702" y="946"/>
                  </a:cubicBezTo>
                  <a:cubicBezTo>
                    <a:pt x="715" y="947"/>
                    <a:pt x="730" y="949"/>
                    <a:pt x="744" y="949"/>
                  </a:cubicBezTo>
                  <a:cubicBezTo>
                    <a:pt x="749" y="949"/>
                    <a:pt x="755" y="949"/>
                    <a:pt x="760" y="949"/>
                  </a:cubicBezTo>
                  <a:cubicBezTo>
                    <a:pt x="924" y="949"/>
                    <a:pt x="1052" y="873"/>
                    <a:pt x="1147" y="761"/>
                  </a:cubicBezTo>
                  <a:cubicBezTo>
                    <a:pt x="1176" y="727"/>
                    <a:pt x="1196" y="679"/>
                    <a:pt x="1211" y="640"/>
                  </a:cubicBezTo>
                  <a:cubicBezTo>
                    <a:pt x="1239" y="567"/>
                    <a:pt x="1240" y="465"/>
                    <a:pt x="1219" y="390"/>
                  </a:cubicBezTo>
                  <a:cubicBezTo>
                    <a:pt x="1190" y="284"/>
                    <a:pt x="1120" y="203"/>
                    <a:pt x="1029" y="138"/>
                  </a:cubicBezTo>
                  <a:cubicBezTo>
                    <a:pt x="998" y="116"/>
                    <a:pt x="976" y="97"/>
                    <a:pt x="943" y="82"/>
                  </a:cubicBezTo>
                  <a:cubicBezTo>
                    <a:pt x="844" y="35"/>
                    <a:pt x="737" y="0"/>
                    <a:pt x="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217743" y="5077152"/>
              <a:ext cx="83229" cy="52919"/>
            </a:xfrm>
            <a:custGeom>
              <a:avLst/>
              <a:gdLst/>
              <a:ahLst/>
              <a:cxnLst/>
              <a:rect l="l" t="t" r="r" b="b"/>
              <a:pathLst>
                <a:path w="2194" h="1395" extrusionOk="0">
                  <a:moveTo>
                    <a:pt x="1217" y="1"/>
                  </a:moveTo>
                  <a:cubicBezTo>
                    <a:pt x="893" y="1"/>
                    <a:pt x="539" y="114"/>
                    <a:pt x="368" y="348"/>
                  </a:cubicBezTo>
                  <a:cubicBezTo>
                    <a:pt x="1" y="847"/>
                    <a:pt x="603" y="1395"/>
                    <a:pt x="1182" y="1395"/>
                  </a:cubicBezTo>
                  <a:cubicBezTo>
                    <a:pt x="1284" y="1395"/>
                    <a:pt x="1387" y="1378"/>
                    <a:pt x="1482" y="1339"/>
                  </a:cubicBezTo>
                  <a:cubicBezTo>
                    <a:pt x="1493" y="1339"/>
                    <a:pt x="1504" y="1340"/>
                    <a:pt x="1515" y="1340"/>
                  </a:cubicBezTo>
                  <a:cubicBezTo>
                    <a:pt x="1526" y="1340"/>
                    <a:pt x="1537" y="1339"/>
                    <a:pt x="1548" y="1338"/>
                  </a:cubicBezTo>
                  <a:cubicBezTo>
                    <a:pt x="1684" y="1325"/>
                    <a:pt x="1826" y="1280"/>
                    <a:pt x="1925" y="1191"/>
                  </a:cubicBezTo>
                  <a:cubicBezTo>
                    <a:pt x="2053" y="1076"/>
                    <a:pt x="2099" y="953"/>
                    <a:pt x="2128" y="795"/>
                  </a:cubicBezTo>
                  <a:cubicBezTo>
                    <a:pt x="2193" y="439"/>
                    <a:pt x="1830" y="97"/>
                    <a:pt x="1457" y="23"/>
                  </a:cubicBezTo>
                  <a:cubicBezTo>
                    <a:pt x="1381" y="8"/>
                    <a:pt x="1300" y="1"/>
                    <a:pt x="12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238570" y="4983756"/>
              <a:ext cx="47495" cy="41311"/>
            </a:xfrm>
            <a:custGeom>
              <a:avLst/>
              <a:gdLst/>
              <a:ahLst/>
              <a:cxnLst/>
              <a:rect l="l" t="t" r="r" b="b"/>
              <a:pathLst>
                <a:path w="1252" h="1089" extrusionOk="0">
                  <a:moveTo>
                    <a:pt x="603" y="0"/>
                  </a:moveTo>
                  <a:cubicBezTo>
                    <a:pt x="533" y="0"/>
                    <a:pt x="466" y="13"/>
                    <a:pt x="403" y="42"/>
                  </a:cubicBezTo>
                  <a:cubicBezTo>
                    <a:pt x="327" y="60"/>
                    <a:pt x="260" y="96"/>
                    <a:pt x="202" y="147"/>
                  </a:cubicBezTo>
                  <a:cubicBezTo>
                    <a:pt x="124" y="211"/>
                    <a:pt x="69" y="289"/>
                    <a:pt x="37" y="379"/>
                  </a:cubicBezTo>
                  <a:cubicBezTo>
                    <a:pt x="4" y="474"/>
                    <a:pt x="1" y="568"/>
                    <a:pt x="26" y="665"/>
                  </a:cubicBezTo>
                  <a:cubicBezTo>
                    <a:pt x="52" y="756"/>
                    <a:pt x="101" y="837"/>
                    <a:pt x="175" y="907"/>
                  </a:cubicBezTo>
                  <a:cubicBezTo>
                    <a:pt x="223" y="941"/>
                    <a:pt x="269" y="978"/>
                    <a:pt x="320" y="1010"/>
                  </a:cubicBezTo>
                  <a:cubicBezTo>
                    <a:pt x="408" y="1065"/>
                    <a:pt x="519" y="1089"/>
                    <a:pt x="628" y="1089"/>
                  </a:cubicBezTo>
                  <a:cubicBezTo>
                    <a:pt x="674" y="1089"/>
                    <a:pt x="720" y="1084"/>
                    <a:pt x="764" y="1076"/>
                  </a:cubicBezTo>
                  <a:cubicBezTo>
                    <a:pt x="803" y="1068"/>
                    <a:pt x="880" y="1042"/>
                    <a:pt x="914" y="1026"/>
                  </a:cubicBezTo>
                  <a:cubicBezTo>
                    <a:pt x="955" y="1000"/>
                    <a:pt x="995" y="974"/>
                    <a:pt x="1036" y="949"/>
                  </a:cubicBezTo>
                  <a:cubicBezTo>
                    <a:pt x="1096" y="903"/>
                    <a:pt x="1138" y="849"/>
                    <a:pt x="1164" y="785"/>
                  </a:cubicBezTo>
                  <a:cubicBezTo>
                    <a:pt x="1173" y="769"/>
                    <a:pt x="1194" y="736"/>
                    <a:pt x="1201" y="711"/>
                  </a:cubicBezTo>
                  <a:cubicBezTo>
                    <a:pt x="1216" y="666"/>
                    <a:pt x="1225" y="602"/>
                    <a:pt x="1231" y="556"/>
                  </a:cubicBezTo>
                  <a:cubicBezTo>
                    <a:pt x="1251" y="371"/>
                    <a:pt x="1118" y="178"/>
                    <a:pt x="944" y="84"/>
                  </a:cubicBezTo>
                  <a:cubicBezTo>
                    <a:pt x="850" y="32"/>
                    <a:pt x="748" y="6"/>
                    <a:pt x="638" y="2"/>
                  </a:cubicBezTo>
                  <a:cubicBezTo>
                    <a:pt x="626" y="1"/>
                    <a:pt x="614" y="0"/>
                    <a:pt x="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224610" y="4849997"/>
              <a:ext cx="70104" cy="59330"/>
            </a:xfrm>
            <a:custGeom>
              <a:avLst/>
              <a:gdLst/>
              <a:ahLst/>
              <a:cxnLst/>
              <a:rect l="l" t="t" r="r" b="b"/>
              <a:pathLst>
                <a:path w="1848" h="1564" extrusionOk="0">
                  <a:moveTo>
                    <a:pt x="1000" y="0"/>
                  </a:moveTo>
                  <a:cubicBezTo>
                    <a:pt x="779" y="0"/>
                    <a:pt x="559" y="79"/>
                    <a:pt x="376" y="207"/>
                  </a:cubicBezTo>
                  <a:cubicBezTo>
                    <a:pt x="170" y="350"/>
                    <a:pt x="8" y="591"/>
                    <a:pt x="5" y="825"/>
                  </a:cubicBezTo>
                  <a:cubicBezTo>
                    <a:pt x="0" y="1002"/>
                    <a:pt x="86" y="1146"/>
                    <a:pt x="216" y="1239"/>
                  </a:cubicBezTo>
                  <a:cubicBezTo>
                    <a:pt x="241" y="1267"/>
                    <a:pt x="267" y="1295"/>
                    <a:pt x="294" y="1318"/>
                  </a:cubicBezTo>
                  <a:cubicBezTo>
                    <a:pt x="467" y="1481"/>
                    <a:pt x="709" y="1563"/>
                    <a:pt x="951" y="1563"/>
                  </a:cubicBezTo>
                  <a:cubicBezTo>
                    <a:pt x="1091" y="1563"/>
                    <a:pt x="1231" y="1536"/>
                    <a:pt x="1359" y="1481"/>
                  </a:cubicBezTo>
                  <a:cubicBezTo>
                    <a:pt x="1652" y="1354"/>
                    <a:pt x="1837" y="1079"/>
                    <a:pt x="1842" y="796"/>
                  </a:cubicBezTo>
                  <a:cubicBezTo>
                    <a:pt x="1848" y="524"/>
                    <a:pt x="1691" y="249"/>
                    <a:pt x="1424" y="107"/>
                  </a:cubicBezTo>
                  <a:cubicBezTo>
                    <a:pt x="1288" y="33"/>
                    <a:pt x="1144" y="0"/>
                    <a:pt x="10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90658" y="4775720"/>
              <a:ext cx="45522" cy="39452"/>
            </a:xfrm>
            <a:custGeom>
              <a:avLst/>
              <a:gdLst/>
              <a:ahLst/>
              <a:cxnLst/>
              <a:rect l="l" t="t" r="r" b="b"/>
              <a:pathLst>
                <a:path w="1200" h="1040" extrusionOk="0">
                  <a:moveTo>
                    <a:pt x="599" y="1"/>
                  </a:moveTo>
                  <a:cubicBezTo>
                    <a:pt x="552" y="1"/>
                    <a:pt x="504" y="6"/>
                    <a:pt x="456" y="15"/>
                  </a:cubicBezTo>
                  <a:cubicBezTo>
                    <a:pt x="356" y="37"/>
                    <a:pt x="268" y="78"/>
                    <a:pt x="194" y="140"/>
                  </a:cubicBezTo>
                  <a:cubicBezTo>
                    <a:pt x="119" y="202"/>
                    <a:pt x="67" y="277"/>
                    <a:pt x="36" y="363"/>
                  </a:cubicBezTo>
                  <a:cubicBezTo>
                    <a:pt x="5" y="452"/>
                    <a:pt x="1" y="544"/>
                    <a:pt x="26" y="636"/>
                  </a:cubicBezTo>
                  <a:cubicBezTo>
                    <a:pt x="42" y="679"/>
                    <a:pt x="61" y="721"/>
                    <a:pt x="83" y="764"/>
                  </a:cubicBezTo>
                  <a:cubicBezTo>
                    <a:pt x="118" y="826"/>
                    <a:pt x="166" y="874"/>
                    <a:pt x="230" y="913"/>
                  </a:cubicBezTo>
                  <a:cubicBezTo>
                    <a:pt x="256" y="932"/>
                    <a:pt x="273" y="946"/>
                    <a:pt x="299" y="962"/>
                  </a:cubicBezTo>
                  <a:lnTo>
                    <a:pt x="437" y="1017"/>
                  </a:lnTo>
                  <a:cubicBezTo>
                    <a:pt x="487" y="1032"/>
                    <a:pt x="537" y="1039"/>
                    <a:pt x="587" y="1039"/>
                  </a:cubicBezTo>
                  <a:cubicBezTo>
                    <a:pt x="614" y="1039"/>
                    <a:pt x="642" y="1037"/>
                    <a:pt x="669" y="1032"/>
                  </a:cubicBezTo>
                  <a:cubicBezTo>
                    <a:pt x="672" y="1033"/>
                    <a:pt x="674" y="1033"/>
                    <a:pt x="676" y="1033"/>
                  </a:cubicBezTo>
                  <a:cubicBezTo>
                    <a:pt x="726" y="1033"/>
                    <a:pt x="773" y="1022"/>
                    <a:pt x="818" y="1002"/>
                  </a:cubicBezTo>
                  <a:cubicBezTo>
                    <a:pt x="891" y="982"/>
                    <a:pt x="956" y="949"/>
                    <a:pt x="1010" y="900"/>
                  </a:cubicBezTo>
                  <a:cubicBezTo>
                    <a:pt x="1043" y="867"/>
                    <a:pt x="1072" y="832"/>
                    <a:pt x="1105" y="798"/>
                  </a:cubicBezTo>
                  <a:lnTo>
                    <a:pt x="1168" y="678"/>
                  </a:lnTo>
                  <a:cubicBezTo>
                    <a:pt x="1195" y="610"/>
                    <a:pt x="1200" y="543"/>
                    <a:pt x="1186" y="473"/>
                  </a:cubicBezTo>
                  <a:cubicBezTo>
                    <a:pt x="1184" y="405"/>
                    <a:pt x="1164" y="340"/>
                    <a:pt x="1123" y="281"/>
                  </a:cubicBezTo>
                  <a:cubicBezTo>
                    <a:pt x="1107" y="257"/>
                    <a:pt x="1092" y="241"/>
                    <a:pt x="1071" y="216"/>
                  </a:cubicBezTo>
                  <a:cubicBezTo>
                    <a:pt x="1031" y="158"/>
                    <a:pt x="979" y="113"/>
                    <a:pt x="912" y="78"/>
                  </a:cubicBezTo>
                  <a:cubicBezTo>
                    <a:pt x="866" y="57"/>
                    <a:pt x="818" y="37"/>
                    <a:pt x="769" y="22"/>
                  </a:cubicBezTo>
                  <a:cubicBezTo>
                    <a:pt x="712" y="8"/>
                    <a:pt x="656" y="1"/>
                    <a:pt x="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240201" y="4676861"/>
              <a:ext cx="65134" cy="55044"/>
            </a:xfrm>
            <a:custGeom>
              <a:avLst/>
              <a:gdLst/>
              <a:ahLst/>
              <a:cxnLst/>
              <a:rect l="l" t="t" r="r" b="b"/>
              <a:pathLst>
                <a:path w="1717" h="1451" extrusionOk="0">
                  <a:moveTo>
                    <a:pt x="826" y="1"/>
                  </a:moveTo>
                  <a:cubicBezTo>
                    <a:pt x="414" y="1"/>
                    <a:pt x="3" y="238"/>
                    <a:pt x="1" y="642"/>
                  </a:cubicBezTo>
                  <a:cubicBezTo>
                    <a:pt x="1" y="746"/>
                    <a:pt x="31" y="845"/>
                    <a:pt x="84" y="933"/>
                  </a:cubicBezTo>
                  <a:cubicBezTo>
                    <a:pt x="91" y="950"/>
                    <a:pt x="93" y="967"/>
                    <a:pt x="103" y="984"/>
                  </a:cubicBezTo>
                  <a:cubicBezTo>
                    <a:pt x="135" y="1043"/>
                    <a:pt x="178" y="1098"/>
                    <a:pt x="226" y="1149"/>
                  </a:cubicBezTo>
                  <a:cubicBezTo>
                    <a:pt x="228" y="1151"/>
                    <a:pt x="236" y="1159"/>
                    <a:pt x="246" y="1166"/>
                  </a:cubicBezTo>
                  <a:cubicBezTo>
                    <a:pt x="247" y="1171"/>
                    <a:pt x="309" y="1240"/>
                    <a:pt x="318" y="1247"/>
                  </a:cubicBezTo>
                  <a:cubicBezTo>
                    <a:pt x="442" y="1376"/>
                    <a:pt x="632" y="1439"/>
                    <a:pt x="822" y="1449"/>
                  </a:cubicBezTo>
                  <a:cubicBezTo>
                    <a:pt x="837" y="1450"/>
                    <a:pt x="852" y="1450"/>
                    <a:pt x="867" y="1450"/>
                  </a:cubicBezTo>
                  <a:cubicBezTo>
                    <a:pt x="1261" y="1450"/>
                    <a:pt x="1586" y="1168"/>
                    <a:pt x="1649" y="835"/>
                  </a:cubicBezTo>
                  <a:cubicBezTo>
                    <a:pt x="1716" y="482"/>
                    <a:pt x="1462" y="125"/>
                    <a:pt x="1065" y="29"/>
                  </a:cubicBezTo>
                  <a:cubicBezTo>
                    <a:pt x="988" y="10"/>
                    <a:pt x="907" y="1"/>
                    <a:pt x="8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39594" y="4544885"/>
              <a:ext cx="60355" cy="52047"/>
            </a:xfrm>
            <a:custGeom>
              <a:avLst/>
              <a:gdLst/>
              <a:ahLst/>
              <a:cxnLst/>
              <a:rect l="l" t="t" r="r" b="b"/>
              <a:pathLst>
                <a:path w="1591" h="1372" extrusionOk="0">
                  <a:moveTo>
                    <a:pt x="760" y="0"/>
                  </a:moveTo>
                  <a:cubicBezTo>
                    <a:pt x="696" y="0"/>
                    <a:pt x="633" y="7"/>
                    <a:pt x="570" y="20"/>
                  </a:cubicBezTo>
                  <a:cubicBezTo>
                    <a:pt x="244" y="89"/>
                    <a:pt x="6" y="347"/>
                    <a:pt x="2" y="644"/>
                  </a:cubicBezTo>
                  <a:cubicBezTo>
                    <a:pt x="0" y="886"/>
                    <a:pt x="182" y="1144"/>
                    <a:pt x="461" y="1209"/>
                  </a:cubicBezTo>
                  <a:cubicBezTo>
                    <a:pt x="476" y="1213"/>
                    <a:pt x="490" y="1213"/>
                    <a:pt x="504" y="1215"/>
                  </a:cubicBezTo>
                  <a:cubicBezTo>
                    <a:pt x="581" y="1277"/>
                    <a:pt x="679" y="1323"/>
                    <a:pt x="777" y="1350"/>
                  </a:cubicBezTo>
                  <a:cubicBezTo>
                    <a:pt x="829" y="1364"/>
                    <a:pt x="887" y="1372"/>
                    <a:pt x="947" y="1372"/>
                  </a:cubicBezTo>
                  <a:cubicBezTo>
                    <a:pt x="1091" y="1372"/>
                    <a:pt x="1243" y="1330"/>
                    <a:pt x="1331" y="1237"/>
                  </a:cubicBezTo>
                  <a:cubicBezTo>
                    <a:pt x="1476" y="1085"/>
                    <a:pt x="1590" y="931"/>
                    <a:pt x="1579" y="718"/>
                  </a:cubicBezTo>
                  <a:cubicBezTo>
                    <a:pt x="1566" y="480"/>
                    <a:pt x="1453" y="243"/>
                    <a:pt x="1213" y="114"/>
                  </a:cubicBezTo>
                  <a:cubicBezTo>
                    <a:pt x="1076" y="41"/>
                    <a:pt x="918" y="0"/>
                    <a:pt x="7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28289" y="4433280"/>
              <a:ext cx="61720" cy="58003"/>
            </a:xfrm>
            <a:custGeom>
              <a:avLst/>
              <a:gdLst/>
              <a:ahLst/>
              <a:cxnLst/>
              <a:rect l="l" t="t" r="r" b="b"/>
              <a:pathLst>
                <a:path w="1627" h="1529" extrusionOk="0">
                  <a:moveTo>
                    <a:pt x="766" y="0"/>
                  </a:moveTo>
                  <a:cubicBezTo>
                    <a:pt x="708" y="0"/>
                    <a:pt x="651" y="6"/>
                    <a:pt x="596" y="18"/>
                  </a:cubicBezTo>
                  <a:cubicBezTo>
                    <a:pt x="259" y="90"/>
                    <a:pt x="17" y="367"/>
                    <a:pt x="2" y="666"/>
                  </a:cubicBezTo>
                  <a:cubicBezTo>
                    <a:pt x="0" y="708"/>
                    <a:pt x="1" y="752"/>
                    <a:pt x="1" y="795"/>
                  </a:cubicBezTo>
                  <a:cubicBezTo>
                    <a:pt x="1" y="1039"/>
                    <a:pt x="130" y="1294"/>
                    <a:pt x="381" y="1421"/>
                  </a:cubicBezTo>
                  <a:cubicBezTo>
                    <a:pt x="517" y="1489"/>
                    <a:pt x="666" y="1529"/>
                    <a:pt x="819" y="1529"/>
                  </a:cubicBezTo>
                  <a:cubicBezTo>
                    <a:pt x="880" y="1529"/>
                    <a:pt x="941" y="1522"/>
                    <a:pt x="1003" y="1509"/>
                  </a:cubicBezTo>
                  <a:cubicBezTo>
                    <a:pt x="1109" y="1490"/>
                    <a:pt x="1201" y="1451"/>
                    <a:pt x="1283" y="1390"/>
                  </a:cubicBezTo>
                  <a:cubicBezTo>
                    <a:pt x="1373" y="1343"/>
                    <a:pt x="1445" y="1277"/>
                    <a:pt x="1499" y="1196"/>
                  </a:cubicBezTo>
                  <a:cubicBezTo>
                    <a:pt x="1576" y="1087"/>
                    <a:pt x="1617" y="968"/>
                    <a:pt x="1622" y="840"/>
                  </a:cubicBezTo>
                  <a:cubicBezTo>
                    <a:pt x="1626" y="711"/>
                    <a:pt x="1594" y="590"/>
                    <a:pt x="1524" y="477"/>
                  </a:cubicBezTo>
                  <a:cubicBezTo>
                    <a:pt x="1504" y="439"/>
                    <a:pt x="1484" y="399"/>
                    <a:pt x="1463" y="362"/>
                  </a:cubicBezTo>
                  <a:cubicBezTo>
                    <a:pt x="1330" y="140"/>
                    <a:pt x="1047" y="0"/>
                    <a:pt x="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38190" y="4357524"/>
              <a:ext cx="48443" cy="42184"/>
            </a:xfrm>
            <a:custGeom>
              <a:avLst/>
              <a:gdLst/>
              <a:ahLst/>
              <a:cxnLst/>
              <a:rect l="l" t="t" r="r" b="b"/>
              <a:pathLst>
                <a:path w="1277" h="1112" extrusionOk="0">
                  <a:moveTo>
                    <a:pt x="665" y="0"/>
                  </a:moveTo>
                  <a:cubicBezTo>
                    <a:pt x="663" y="0"/>
                    <a:pt x="661" y="0"/>
                    <a:pt x="659" y="0"/>
                  </a:cubicBezTo>
                  <a:cubicBezTo>
                    <a:pt x="602" y="6"/>
                    <a:pt x="546" y="11"/>
                    <a:pt x="490" y="16"/>
                  </a:cubicBezTo>
                  <a:cubicBezTo>
                    <a:pt x="382" y="40"/>
                    <a:pt x="286" y="85"/>
                    <a:pt x="206" y="152"/>
                  </a:cubicBezTo>
                  <a:cubicBezTo>
                    <a:pt x="171" y="188"/>
                    <a:pt x="137" y="225"/>
                    <a:pt x="103" y="261"/>
                  </a:cubicBezTo>
                  <a:cubicBezTo>
                    <a:pt x="43" y="345"/>
                    <a:pt x="11" y="438"/>
                    <a:pt x="7" y="538"/>
                  </a:cubicBezTo>
                  <a:cubicBezTo>
                    <a:pt x="0" y="614"/>
                    <a:pt x="17" y="686"/>
                    <a:pt x="53" y="754"/>
                  </a:cubicBezTo>
                  <a:cubicBezTo>
                    <a:pt x="75" y="823"/>
                    <a:pt x="117" y="884"/>
                    <a:pt x="177" y="936"/>
                  </a:cubicBezTo>
                  <a:cubicBezTo>
                    <a:pt x="233" y="992"/>
                    <a:pt x="300" y="1033"/>
                    <a:pt x="377" y="1058"/>
                  </a:cubicBezTo>
                  <a:cubicBezTo>
                    <a:pt x="447" y="1093"/>
                    <a:pt x="523" y="1111"/>
                    <a:pt x="605" y="1111"/>
                  </a:cubicBezTo>
                  <a:cubicBezTo>
                    <a:pt x="610" y="1111"/>
                    <a:pt x="614" y="1111"/>
                    <a:pt x="618" y="1111"/>
                  </a:cubicBezTo>
                  <a:cubicBezTo>
                    <a:pt x="675" y="1106"/>
                    <a:pt x="732" y="1101"/>
                    <a:pt x="787" y="1096"/>
                  </a:cubicBezTo>
                  <a:cubicBezTo>
                    <a:pt x="895" y="1073"/>
                    <a:pt x="990" y="1028"/>
                    <a:pt x="1071" y="961"/>
                  </a:cubicBezTo>
                  <a:cubicBezTo>
                    <a:pt x="1106" y="925"/>
                    <a:pt x="1139" y="888"/>
                    <a:pt x="1174" y="852"/>
                  </a:cubicBezTo>
                  <a:cubicBezTo>
                    <a:pt x="1234" y="767"/>
                    <a:pt x="1266" y="674"/>
                    <a:pt x="1270" y="574"/>
                  </a:cubicBezTo>
                  <a:cubicBezTo>
                    <a:pt x="1277" y="498"/>
                    <a:pt x="1261" y="426"/>
                    <a:pt x="1224" y="358"/>
                  </a:cubicBezTo>
                  <a:cubicBezTo>
                    <a:pt x="1201" y="288"/>
                    <a:pt x="1159" y="229"/>
                    <a:pt x="1099" y="175"/>
                  </a:cubicBezTo>
                  <a:cubicBezTo>
                    <a:pt x="1044" y="121"/>
                    <a:pt x="977" y="80"/>
                    <a:pt x="900" y="55"/>
                  </a:cubicBezTo>
                  <a:cubicBezTo>
                    <a:pt x="827" y="19"/>
                    <a:pt x="750" y="0"/>
                    <a:pt x="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44639" y="4300356"/>
              <a:ext cx="39908" cy="33193"/>
            </a:xfrm>
            <a:custGeom>
              <a:avLst/>
              <a:gdLst/>
              <a:ahLst/>
              <a:cxnLst/>
              <a:rect l="l" t="t" r="r" b="b"/>
              <a:pathLst>
                <a:path w="1052" h="875" extrusionOk="0">
                  <a:moveTo>
                    <a:pt x="522" y="0"/>
                  </a:moveTo>
                  <a:cubicBezTo>
                    <a:pt x="271" y="0"/>
                    <a:pt x="21" y="139"/>
                    <a:pt x="11" y="422"/>
                  </a:cubicBezTo>
                  <a:cubicBezTo>
                    <a:pt x="1" y="721"/>
                    <a:pt x="266" y="874"/>
                    <a:pt x="529" y="874"/>
                  </a:cubicBezTo>
                  <a:cubicBezTo>
                    <a:pt x="781" y="874"/>
                    <a:pt x="1031" y="735"/>
                    <a:pt x="1041" y="451"/>
                  </a:cubicBezTo>
                  <a:cubicBezTo>
                    <a:pt x="1051" y="153"/>
                    <a:pt x="786" y="0"/>
                    <a:pt x="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09512" y="4179495"/>
              <a:ext cx="89413" cy="70749"/>
            </a:xfrm>
            <a:custGeom>
              <a:avLst/>
              <a:gdLst/>
              <a:ahLst/>
              <a:cxnLst/>
              <a:rect l="l" t="t" r="r" b="b"/>
              <a:pathLst>
                <a:path w="2357" h="1865" extrusionOk="0">
                  <a:moveTo>
                    <a:pt x="1099" y="1"/>
                  </a:moveTo>
                  <a:cubicBezTo>
                    <a:pt x="545" y="1"/>
                    <a:pt x="31" y="376"/>
                    <a:pt x="12" y="893"/>
                  </a:cubicBezTo>
                  <a:cubicBezTo>
                    <a:pt x="0" y="1194"/>
                    <a:pt x="160" y="1469"/>
                    <a:pt x="418" y="1657"/>
                  </a:cubicBezTo>
                  <a:cubicBezTo>
                    <a:pt x="597" y="1786"/>
                    <a:pt x="836" y="1865"/>
                    <a:pt x="1072" y="1865"/>
                  </a:cubicBezTo>
                  <a:cubicBezTo>
                    <a:pt x="1235" y="1865"/>
                    <a:pt x="1398" y="1826"/>
                    <a:pt x="1538" y="1741"/>
                  </a:cubicBezTo>
                  <a:cubicBezTo>
                    <a:pt x="1539" y="1740"/>
                    <a:pt x="1540" y="1739"/>
                    <a:pt x="1543" y="1739"/>
                  </a:cubicBezTo>
                  <a:cubicBezTo>
                    <a:pt x="1733" y="1675"/>
                    <a:pt x="1895" y="1557"/>
                    <a:pt x="2009" y="1396"/>
                  </a:cubicBezTo>
                  <a:cubicBezTo>
                    <a:pt x="2357" y="909"/>
                    <a:pt x="2033" y="218"/>
                    <a:pt x="1423" y="45"/>
                  </a:cubicBezTo>
                  <a:cubicBezTo>
                    <a:pt x="1316" y="15"/>
                    <a:pt x="1206" y="1"/>
                    <a:pt x="1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56320" y="5095171"/>
              <a:ext cx="50264" cy="43777"/>
            </a:xfrm>
            <a:custGeom>
              <a:avLst/>
              <a:gdLst/>
              <a:ahLst/>
              <a:cxnLst/>
              <a:rect l="l" t="t" r="r" b="b"/>
              <a:pathLst>
                <a:path w="1325" h="1154" extrusionOk="0">
                  <a:moveTo>
                    <a:pt x="682" y="1"/>
                  </a:moveTo>
                  <a:cubicBezTo>
                    <a:pt x="626" y="6"/>
                    <a:pt x="566" y="11"/>
                    <a:pt x="508" y="16"/>
                  </a:cubicBezTo>
                  <a:cubicBezTo>
                    <a:pt x="396" y="41"/>
                    <a:pt x="298" y="87"/>
                    <a:pt x="214" y="156"/>
                  </a:cubicBezTo>
                  <a:cubicBezTo>
                    <a:pt x="178" y="195"/>
                    <a:pt x="143" y="232"/>
                    <a:pt x="107" y="270"/>
                  </a:cubicBezTo>
                  <a:cubicBezTo>
                    <a:pt x="45" y="360"/>
                    <a:pt x="11" y="455"/>
                    <a:pt x="8" y="560"/>
                  </a:cubicBezTo>
                  <a:cubicBezTo>
                    <a:pt x="0" y="639"/>
                    <a:pt x="18" y="714"/>
                    <a:pt x="56" y="783"/>
                  </a:cubicBezTo>
                  <a:cubicBezTo>
                    <a:pt x="81" y="855"/>
                    <a:pt x="123" y="918"/>
                    <a:pt x="184" y="972"/>
                  </a:cubicBezTo>
                  <a:cubicBezTo>
                    <a:pt x="242" y="1030"/>
                    <a:pt x="311" y="1071"/>
                    <a:pt x="391" y="1097"/>
                  </a:cubicBezTo>
                  <a:cubicBezTo>
                    <a:pt x="468" y="1136"/>
                    <a:pt x="553" y="1153"/>
                    <a:pt x="642" y="1153"/>
                  </a:cubicBezTo>
                  <a:cubicBezTo>
                    <a:pt x="700" y="1148"/>
                    <a:pt x="759" y="1143"/>
                    <a:pt x="817" y="1138"/>
                  </a:cubicBezTo>
                  <a:cubicBezTo>
                    <a:pt x="929" y="1113"/>
                    <a:pt x="1028" y="1067"/>
                    <a:pt x="1111" y="998"/>
                  </a:cubicBezTo>
                  <a:cubicBezTo>
                    <a:pt x="1147" y="959"/>
                    <a:pt x="1182" y="922"/>
                    <a:pt x="1218" y="884"/>
                  </a:cubicBezTo>
                  <a:cubicBezTo>
                    <a:pt x="1281" y="795"/>
                    <a:pt x="1315" y="699"/>
                    <a:pt x="1319" y="594"/>
                  </a:cubicBezTo>
                  <a:cubicBezTo>
                    <a:pt x="1325" y="515"/>
                    <a:pt x="1309" y="440"/>
                    <a:pt x="1269" y="371"/>
                  </a:cubicBezTo>
                  <a:cubicBezTo>
                    <a:pt x="1245" y="299"/>
                    <a:pt x="1203" y="236"/>
                    <a:pt x="1140" y="182"/>
                  </a:cubicBezTo>
                  <a:cubicBezTo>
                    <a:pt x="1082" y="124"/>
                    <a:pt x="1013" y="83"/>
                    <a:pt x="933" y="57"/>
                  </a:cubicBezTo>
                  <a:cubicBezTo>
                    <a:pt x="856" y="18"/>
                    <a:pt x="772" y="1"/>
                    <a:pt x="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55334" y="5008793"/>
              <a:ext cx="76705" cy="62100"/>
            </a:xfrm>
            <a:custGeom>
              <a:avLst/>
              <a:gdLst/>
              <a:ahLst/>
              <a:cxnLst/>
              <a:rect l="l" t="t" r="r" b="b"/>
              <a:pathLst>
                <a:path w="2022" h="1637" extrusionOk="0">
                  <a:moveTo>
                    <a:pt x="966" y="0"/>
                  </a:moveTo>
                  <a:cubicBezTo>
                    <a:pt x="557" y="0"/>
                    <a:pt x="126" y="224"/>
                    <a:pt x="44" y="592"/>
                  </a:cubicBezTo>
                  <a:cubicBezTo>
                    <a:pt x="6" y="758"/>
                    <a:pt x="1" y="912"/>
                    <a:pt x="97" y="1066"/>
                  </a:cubicBezTo>
                  <a:cubicBezTo>
                    <a:pt x="162" y="1169"/>
                    <a:pt x="277" y="1269"/>
                    <a:pt x="406" y="1325"/>
                  </a:cubicBezTo>
                  <a:cubicBezTo>
                    <a:pt x="510" y="1454"/>
                    <a:pt x="668" y="1574"/>
                    <a:pt x="842" y="1614"/>
                  </a:cubicBezTo>
                  <a:cubicBezTo>
                    <a:pt x="909" y="1630"/>
                    <a:pt x="976" y="1637"/>
                    <a:pt x="1043" y="1637"/>
                  </a:cubicBezTo>
                  <a:cubicBezTo>
                    <a:pt x="1431" y="1637"/>
                    <a:pt x="1792" y="1389"/>
                    <a:pt x="1893" y="1052"/>
                  </a:cubicBezTo>
                  <a:cubicBezTo>
                    <a:pt x="2022" y="624"/>
                    <a:pt x="1730" y="188"/>
                    <a:pt x="1260" y="43"/>
                  </a:cubicBezTo>
                  <a:cubicBezTo>
                    <a:pt x="1167" y="14"/>
                    <a:pt x="1067" y="0"/>
                    <a:pt x="9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370091" y="4933530"/>
              <a:ext cx="30045" cy="25341"/>
            </a:xfrm>
            <a:custGeom>
              <a:avLst/>
              <a:gdLst/>
              <a:ahLst/>
              <a:cxnLst/>
              <a:rect l="l" t="t" r="r" b="b"/>
              <a:pathLst>
                <a:path w="792" h="668" extrusionOk="0">
                  <a:moveTo>
                    <a:pt x="397" y="0"/>
                  </a:moveTo>
                  <a:cubicBezTo>
                    <a:pt x="369" y="0"/>
                    <a:pt x="341" y="3"/>
                    <a:pt x="313" y="9"/>
                  </a:cubicBezTo>
                  <a:cubicBezTo>
                    <a:pt x="249" y="24"/>
                    <a:pt x="195" y="49"/>
                    <a:pt x="146" y="87"/>
                  </a:cubicBezTo>
                  <a:cubicBezTo>
                    <a:pt x="99" y="126"/>
                    <a:pt x="66" y="174"/>
                    <a:pt x="47" y="227"/>
                  </a:cubicBezTo>
                  <a:cubicBezTo>
                    <a:pt x="37" y="248"/>
                    <a:pt x="28" y="267"/>
                    <a:pt x="20" y="288"/>
                  </a:cubicBezTo>
                  <a:cubicBezTo>
                    <a:pt x="1" y="339"/>
                    <a:pt x="0" y="391"/>
                    <a:pt x="15" y="443"/>
                  </a:cubicBezTo>
                  <a:cubicBezTo>
                    <a:pt x="28" y="494"/>
                    <a:pt x="56" y="538"/>
                    <a:pt x="95" y="575"/>
                  </a:cubicBezTo>
                  <a:cubicBezTo>
                    <a:pt x="135" y="612"/>
                    <a:pt x="185" y="639"/>
                    <a:pt x="239" y="654"/>
                  </a:cubicBezTo>
                  <a:cubicBezTo>
                    <a:pt x="272" y="663"/>
                    <a:pt x="305" y="667"/>
                    <a:pt x="339" y="667"/>
                  </a:cubicBezTo>
                  <a:cubicBezTo>
                    <a:pt x="364" y="667"/>
                    <a:pt x="390" y="664"/>
                    <a:pt x="416" y="659"/>
                  </a:cubicBezTo>
                  <a:cubicBezTo>
                    <a:pt x="439" y="653"/>
                    <a:pt x="462" y="647"/>
                    <a:pt x="486" y="641"/>
                  </a:cubicBezTo>
                  <a:cubicBezTo>
                    <a:pt x="550" y="626"/>
                    <a:pt x="604" y="600"/>
                    <a:pt x="652" y="561"/>
                  </a:cubicBezTo>
                  <a:cubicBezTo>
                    <a:pt x="700" y="523"/>
                    <a:pt x="733" y="476"/>
                    <a:pt x="752" y="422"/>
                  </a:cubicBezTo>
                  <a:cubicBezTo>
                    <a:pt x="791" y="311"/>
                    <a:pt x="758" y="188"/>
                    <a:pt x="669" y="104"/>
                  </a:cubicBezTo>
                  <a:cubicBezTo>
                    <a:pt x="598" y="37"/>
                    <a:pt x="498" y="0"/>
                    <a:pt x="3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53589" y="4830308"/>
              <a:ext cx="68435" cy="56409"/>
            </a:xfrm>
            <a:custGeom>
              <a:avLst/>
              <a:gdLst/>
              <a:ahLst/>
              <a:cxnLst/>
              <a:rect l="l" t="t" r="r" b="b"/>
              <a:pathLst>
                <a:path w="1804" h="1487" extrusionOk="0">
                  <a:moveTo>
                    <a:pt x="875" y="0"/>
                  </a:moveTo>
                  <a:cubicBezTo>
                    <a:pt x="843" y="0"/>
                    <a:pt x="811" y="2"/>
                    <a:pt x="779" y="5"/>
                  </a:cubicBezTo>
                  <a:cubicBezTo>
                    <a:pt x="659" y="15"/>
                    <a:pt x="554" y="41"/>
                    <a:pt x="445" y="91"/>
                  </a:cubicBezTo>
                  <a:cubicBezTo>
                    <a:pt x="386" y="118"/>
                    <a:pt x="340" y="160"/>
                    <a:pt x="285" y="191"/>
                  </a:cubicBezTo>
                  <a:cubicBezTo>
                    <a:pt x="245" y="218"/>
                    <a:pt x="210" y="249"/>
                    <a:pt x="180" y="287"/>
                  </a:cubicBezTo>
                  <a:cubicBezTo>
                    <a:pt x="74" y="401"/>
                    <a:pt x="5" y="540"/>
                    <a:pt x="2" y="690"/>
                  </a:cubicBezTo>
                  <a:cubicBezTo>
                    <a:pt x="0" y="808"/>
                    <a:pt x="23" y="958"/>
                    <a:pt x="103" y="1058"/>
                  </a:cubicBezTo>
                  <a:cubicBezTo>
                    <a:pt x="188" y="1161"/>
                    <a:pt x="268" y="1241"/>
                    <a:pt x="398" y="1298"/>
                  </a:cubicBezTo>
                  <a:cubicBezTo>
                    <a:pt x="535" y="1408"/>
                    <a:pt x="709" y="1480"/>
                    <a:pt x="897" y="1486"/>
                  </a:cubicBezTo>
                  <a:cubicBezTo>
                    <a:pt x="909" y="1486"/>
                    <a:pt x="921" y="1486"/>
                    <a:pt x="933" y="1486"/>
                  </a:cubicBezTo>
                  <a:cubicBezTo>
                    <a:pt x="1422" y="1486"/>
                    <a:pt x="1803" y="1100"/>
                    <a:pt x="1753" y="674"/>
                  </a:cubicBezTo>
                  <a:cubicBezTo>
                    <a:pt x="1708" y="277"/>
                    <a:pt x="1314" y="0"/>
                    <a:pt x="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376919" y="4764946"/>
              <a:ext cx="32966" cy="27465"/>
            </a:xfrm>
            <a:custGeom>
              <a:avLst/>
              <a:gdLst/>
              <a:ahLst/>
              <a:cxnLst/>
              <a:rect l="l" t="t" r="r" b="b"/>
              <a:pathLst>
                <a:path w="869" h="724" extrusionOk="0">
                  <a:moveTo>
                    <a:pt x="432" y="1"/>
                  </a:moveTo>
                  <a:cubicBezTo>
                    <a:pt x="224" y="1"/>
                    <a:pt x="18" y="116"/>
                    <a:pt x="10" y="351"/>
                  </a:cubicBezTo>
                  <a:cubicBezTo>
                    <a:pt x="1" y="597"/>
                    <a:pt x="220" y="724"/>
                    <a:pt x="438" y="724"/>
                  </a:cubicBezTo>
                  <a:cubicBezTo>
                    <a:pt x="645" y="724"/>
                    <a:pt x="852" y="609"/>
                    <a:pt x="860" y="374"/>
                  </a:cubicBezTo>
                  <a:cubicBezTo>
                    <a:pt x="869" y="127"/>
                    <a:pt x="650" y="1"/>
                    <a:pt x="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75629" y="4709751"/>
              <a:ext cx="34786" cy="30841"/>
            </a:xfrm>
            <a:custGeom>
              <a:avLst/>
              <a:gdLst/>
              <a:ahLst/>
              <a:cxnLst/>
              <a:rect l="l" t="t" r="r" b="b"/>
              <a:pathLst>
                <a:path w="917" h="813" extrusionOk="0">
                  <a:moveTo>
                    <a:pt x="481" y="1"/>
                  </a:moveTo>
                  <a:cubicBezTo>
                    <a:pt x="478" y="1"/>
                    <a:pt x="476" y="1"/>
                    <a:pt x="474" y="1"/>
                  </a:cubicBezTo>
                  <a:cubicBezTo>
                    <a:pt x="432" y="4"/>
                    <a:pt x="393" y="7"/>
                    <a:pt x="352" y="11"/>
                  </a:cubicBezTo>
                  <a:cubicBezTo>
                    <a:pt x="316" y="25"/>
                    <a:pt x="278" y="36"/>
                    <a:pt x="242" y="48"/>
                  </a:cubicBezTo>
                  <a:cubicBezTo>
                    <a:pt x="211" y="69"/>
                    <a:pt x="179" y="88"/>
                    <a:pt x="149" y="109"/>
                  </a:cubicBezTo>
                  <a:cubicBezTo>
                    <a:pt x="124" y="135"/>
                    <a:pt x="100" y="161"/>
                    <a:pt x="76" y="187"/>
                  </a:cubicBezTo>
                  <a:cubicBezTo>
                    <a:pt x="59" y="218"/>
                    <a:pt x="44" y="251"/>
                    <a:pt x="26" y="282"/>
                  </a:cubicBezTo>
                  <a:cubicBezTo>
                    <a:pt x="6" y="334"/>
                    <a:pt x="0" y="387"/>
                    <a:pt x="12" y="441"/>
                  </a:cubicBezTo>
                  <a:cubicBezTo>
                    <a:pt x="11" y="476"/>
                    <a:pt x="20" y="510"/>
                    <a:pt x="40" y="542"/>
                  </a:cubicBezTo>
                  <a:cubicBezTo>
                    <a:pt x="56" y="592"/>
                    <a:pt x="86" y="635"/>
                    <a:pt x="128" y="674"/>
                  </a:cubicBezTo>
                  <a:cubicBezTo>
                    <a:pt x="138" y="683"/>
                    <a:pt x="149" y="690"/>
                    <a:pt x="159" y="699"/>
                  </a:cubicBezTo>
                  <a:cubicBezTo>
                    <a:pt x="195" y="735"/>
                    <a:pt x="237" y="761"/>
                    <a:pt x="287" y="777"/>
                  </a:cubicBezTo>
                  <a:cubicBezTo>
                    <a:pt x="333" y="801"/>
                    <a:pt x="383" y="812"/>
                    <a:pt x="437" y="812"/>
                  </a:cubicBezTo>
                  <a:cubicBezTo>
                    <a:pt x="439" y="812"/>
                    <a:pt x="441" y="812"/>
                    <a:pt x="444" y="812"/>
                  </a:cubicBezTo>
                  <a:cubicBezTo>
                    <a:pt x="480" y="808"/>
                    <a:pt x="518" y="806"/>
                    <a:pt x="554" y="802"/>
                  </a:cubicBezTo>
                  <a:cubicBezTo>
                    <a:pt x="623" y="787"/>
                    <a:pt x="684" y="757"/>
                    <a:pt x="737" y="715"/>
                  </a:cubicBezTo>
                  <a:cubicBezTo>
                    <a:pt x="747" y="706"/>
                    <a:pt x="759" y="699"/>
                    <a:pt x="770" y="690"/>
                  </a:cubicBezTo>
                  <a:cubicBezTo>
                    <a:pt x="793" y="664"/>
                    <a:pt x="818" y="638"/>
                    <a:pt x="843" y="612"/>
                  </a:cubicBezTo>
                  <a:cubicBezTo>
                    <a:pt x="859" y="581"/>
                    <a:pt x="875" y="549"/>
                    <a:pt x="891" y="518"/>
                  </a:cubicBezTo>
                  <a:cubicBezTo>
                    <a:pt x="912" y="465"/>
                    <a:pt x="917" y="412"/>
                    <a:pt x="905" y="359"/>
                  </a:cubicBezTo>
                  <a:cubicBezTo>
                    <a:pt x="908" y="323"/>
                    <a:pt x="898" y="289"/>
                    <a:pt x="879" y="257"/>
                  </a:cubicBezTo>
                  <a:cubicBezTo>
                    <a:pt x="869" y="222"/>
                    <a:pt x="850" y="192"/>
                    <a:pt x="823" y="167"/>
                  </a:cubicBezTo>
                  <a:cubicBezTo>
                    <a:pt x="804" y="136"/>
                    <a:pt x="778" y="112"/>
                    <a:pt x="745" y="94"/>
                  </a:cubicBezTo>
                  <a:cubicBezTo>
                    <a:pt x="718" y="68"/>
                    <a:pt x="684" y="50"/>
                    <a:pt x="647" y="40"/>
                  </a:cubicBezTo>
                  <a:cubicBezTo>
                    <a:pt x="597" y="13"/>
                    <a:pt x="541" y="1"/>
                    <a:pt x="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48054" y="4622349"/>
              <a:ext cx="34824" cy="30803"/>
            </a:xfrm>
            <a:custGeom>
              <a:avLst/>
              <a:gdLst/>
              <a:ahLst/>
              <a:cxnLst/>
              <a:rect l="l" t="t" r="r" b="b"/>
              <a:pathLst>
                <a:path w="918" h="812" extrusionOk="0">
                  <a:moveTo>
                    <a:pt x="481" y="0"/>
                  </a:moveTo>
                  <a:cubicBezTo>
                    <a:pt x="478" y="0"/>
                    <a:pt x="476" y="0"/>
                    <a:pt x="474" y="0"/>
                  </a:cubicBezTo>
                  <a:cubicBezTo>
                    <a:pt x="432" y="4"/>
                    <a:pt x="393" y="7"/>
                    <a:pt x="352" y="11"/>
                  </a:cubicBezTo>
                  <a:cubicBezTo>
                    <a:pt x="316" y="23"/>
                    <a:pt x="278" y="35"/>
                    <a:pt x="242" y="48"/>
                  </a:cubicBezTo>
                  <a:cubicBezTo>
                    <a:pt x="211" y="68"/>
                    <a:pt x="180" y="88"/>
                    <a:pt x="149" y="108"/>
                  </a:cubicBezTo>
                  <a:cubicBezTo>
                    <a:pt x="124" y="134"/>
                    <a:pt x="100" y="161"/>
                    <a:pt x="76" y="186"/>
                  </a:cubicBezTo>
                  <a:cubicBezTo>
                    <a:pt x="59" y="217"/>
                    <a:pt x="44" y="249"/>
                    <a:pt x="26" y="280"/>
                  </a:cubicBezTo>
                  <a:cubicBezTo>
                    <a:pt x="6" y="333"/>
                    <a:pt x="1" y="386"/>
                    <a:pt x="13" y="439"/>
                  </a:cubicBezTo>
                  <a:cubicBezTo>
                    <a:pt x="11" y="475"/>
                    <a:pt x="20" y="509"/>
                    <a:pt x="40" y="541"/>
                  </a:cubicBezTo>
                  <a:cubicBezTo>
                    <a:pt x="56" y="592"/>
                    <a:pt x="86" y="635"/>
                    <a:pt x="128" y="673"/>
                  </a:cubicBezTo>
                  <a:cubicBezTo>
                    <a:pt x="138" y="681"/>
                    <a:pt x="149" y="689"/>
                    <a:pt x="159" y="699"/>
                  </a:cubicBezTo>
                  <a:cubicBezTo>
                    <a:pt x="195" y="735"/>
                    <a:pt x="237" y="760"/>
                    <a:pt x="287" y="777"/>
                  </a:cubicBezTo>
                  <a:cubicBezTo>
                    <a:pt x="333" y="800"/>
                    <a:pt x="384" y="812"/>
                    <a:pt x="437" y="812"/>
                  </a:cubicBezTo>
                  <a:cubicBezTo>
                    <a:pt x="439" y="812"/>
                    <a:pt x="441" y="812"/>
                    <a:pt x="444" y="812"/>
                  </a:cubicBezTo>
                  <a:cubicBezTo>
                    <a:pt x="481" y="808"/>
                    <a:pt x="518" y="804"/>
                    <a:pt x="554" y="801"/>
                  </a:cubicBezTo>
                  <a:cubicBezTo>
                    <a:pt x="623" y="786"/>
                    <a:pt x="684" y="756"/>
                    <a:pt x="738" y="714"/>
                  </a:cubicBezTo>
                  <a:cubicBezTo>
                    <a:pt x="748" y="706"/>
                    <a:pt x="760" y="699"/>
                    <a:pt x="770" y="689"/>
                  </a:cubicBezTo>
                  <a:cubicBezTo>
                    <a:pt x="793" y="664"/>
                    <a:pt x="818" y="637"/>
                    <a:pt x="843" y="611"/>
                  </a:cubicBezTo>
                  <a:cubicBezTo>
                    <a:pt x="859" y="580"/>
                    <a:pt x="875" y="547"/>
                    <a:pt x="892" y="517"/>
                  </a:cubicBezTo>
                  <a:cubicBezTo>
                    <a:pt x="913" y="464"/>
                    <a:pt x="918" y="412"/>
                    <a:pt x="906" y="357"/>
                  </a:cubicBezTo>
                  <a:cubicBezTo>
                    <a:pt x="908" y="321"/>
                    <a:pt x="898" y="288"/>
                    <a:pt x="879" y="256"/>
                  </a:cubicBezTo>
                  <a:cubicBezTo>
                    <a:pt x="870" y="221"/>
                    <a:pt x="851" y="192"/>
                    <a:pt x="823" y="166"/>
                  </a:cubicBezTo>
                  <a:cubicBezTo>
                    <a:pt x="804" y="135"/>
                    <a:pt x="778" y="110"/>
                    <a:pt x="745" y="93"/>
                  </a:cubicBezTo>
                  <a:cubicBezTo>
                    <a:pt x="718" y="67"/>
                    <a:pt x="684" y="49"/>
                    <a:pt x="647" y="38"/>
                  </a:cubicBezTo>
                  <a:cubicBezTo>
                    <a:pt x="597" y="13"/>
                    <a:pt x="541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39439" y="4600157"/>
              <a:ext cx="91423" cy="68169"/>
            </a:xfrm>
            <a:custGeom>
              <a:avLst/>
              <a:gdLst/>
              <a:ahLst/>
              <a:cxnLst/>
              <a:rect l="l" t="t" r="r" b="b"/>
              <a:pathLst>
                <a:path w="2410" h="1797" extrusionOk="0">
                  <a:moveTo>
                    <a:pt x="1274" y="0"/>
                  </a:moveTo>
                  <a:cubicBezTo>
                    <a:pt x="859" y="0"/>
                    <a:pt x="441" y="190"/>
                    <a:pt x="216" y="498"/>
                  </a:cubicBezTo>
                  <a:cubicBezTo>
                    <a:pt x="0" y="793"/>
                    <a:pt x="89" y="1191"/>
                    <a:pt x="389" y="1409"/>
                  </a:cubicBezTo>
                  <a:cubicBezTo>
                    <a:pt x="435" y="1443"/>
                    <a:pt x="487" y="1470"/>
                    <a:pt x="542" y="1492"/>
                  </a:cubicBezTo>
                  <a:cubicBezTo>
                    <a:pt x="636" y="1595"/>
                    <a:pt x="771" y="1670"/>
                    <a:pt x="917" y="1698"/>
                  </a:cubicBezTo>
                  <a:cubicBezTo>
                    <a:pt x="974" y="1709"/>
                    <a:pt x="1029" y="1714"/>
                    <a:pt x="1083" y="1714"/>
                  </a:cubicBezTo>
                  <a:cubicBezTo>
                    <a:pt x="1102" y="1714"/>
                    <a:pt x="1121" y="1713"/>
                    <a:pt x="1140" y="1712"/>
                  </a:cubicBezTo>
                  <a:cubicBezTo>
                    <a:pt x="1181" y="1732"/>
                    <a:pt x="1223" y="1749"/>
                    <a:pt x="1267" y="1762"/>
                  </a:cubicBezTo>
                  <a:cubicBezTo>
                    <a:pt x="1350" y="1786"/>
                    <a:pt x="1432" y="1797"/>
                    <a:pt x="1511" y="1797"/>
                  </a:cubicBezTo>
                  <a:cubicBezTo>
                    <a:pt x="1967" y="1797"/>
                    <a:pt x="2333" y="1431"/>
                    <a:pt x="2370" y="1025"/>
                  </a:cubicBezTo>
                  <a:cubicBezTo>
                    <a:pt x="2410" y="598"/>
                    <a:pt x="2097" y="187"/>
                    <a:pt x="1637" y="52"/>
                  </a:cubicBezTo>
                  <a:cubicBezTo>
                    <a:pt x="1520" y="17"/>
                    <a:pt x="1397" y="0"/>
                    <a:pt x="12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81471" y="4510364"/>
              <a:ext cx="47798" cy="44118"/>
            </a:xfrm>
            <a:custGeom>
              <a:avLst/>
              <a:gdLst/>
              <a:ahLst/>
              <a:cxnLst/>
              <a:rect l="l" t="t" r="r" b="b"/>
              <a:pathLst>
                <a:path w="1260" h="1163" extrusionOk="0">
                  <a:moveTo>
                    <a:pt x="590" y="0"/>
                  </a:moveTo>
                  <a:cubicBezTo>
                    <a:pt x="525" y="0"/>
                    <a:pt x="462" y="13"/>
                    <a:pt x="401" y="39"/>
                  </a:cubicBezTo>
                  <a:cubicBezTo>
                    <a:pt x="349" y="51"/>
                    <a:pt x="306" y="72"/>
                    <a:pt x="267" y="104"/>
                  </a:cubicBezTo>
                  <a:cubicBezTo>
                    <a:pt x="201" y="139"/>
                    <a:pt x="148" y="186"/>
                    <a:pt x="109" y="247"/>
                  </a:cubicBezTo>
                  <a:cubicBezTo>
                    <a:pt x="78" y="283"/>
                    <a:pt x="50" y="349"/>
                    <a:pt x="34" y="392"/>
                  </a:cubicBezTo>
                  <a:cubicBezTo>
                    <a:pt x="1" y="475"/>
                    <a:pt x="1" y="541"/>
                    <a:pt x="10" y="623"/>
                  </a:cubicBezTo>
                  <a:cubicBezTo>
                    <a:pt x="9" y="673"/>
                    <a:pt x="21" y="720"/>
                    <a:pt x="47" y="763"/>
                  </a:cubicBezTo>
                  <a:cubicBezTo>
                    <a:pt x="56" y="790"/>
                    <a:pt x="70" y="817"/>
                    <a:pt x="83" y="843"/>
                  </a:cubicBezTo>
                  <a:cubicBezTo>
                    <a:pt x="91" y="855"/>
                    <a:pt x="100" y="867"/>
                    <a:pt x="109" y="880"/>
                  </a:cubicBezTo>
                  <a:lnTo>
                    <a:pt x="201" y="992"/>
                  </a:lnTo>
                  <a:cubicBezTo>
                    <a:pt x="256" y="1046"/>
                    <a:pt x="320" y="1085"/>
                    <a:pt x="395" y="1108"/>
                  </a:cubicBezTo>
                  <a:cubicBezTo>
                    <a:pt x="442" y="1134"/>
                    <a:pt x="492" y="1148"/>
                    <a:pt x="548" y="1149"/>
                  </a:cubicBezTo>
                  <a:cubicBezTo>
                    <a:pt x="586" y="1158"/>
                    <a:pt x="625" y="1163"/>
                    <a:pt x="664" y="1163"/>
                  </a:cubicBezTo>
                  <a:cubicBezTo>
                    <a:pt x="706" y="1163"/>
                    <a:pt x="749" y="1158"/>
                    <a:pt x="792" y="1147"/>
                  </a:cubicBezTo>
                  <a:cubicBezTo>
                    <a:pt x="893" y="1122"/>
                    <a:pt x="987" y="1076"/>
                    <a:pt x="1066" y="1016"/>
                  </a:cubicBezTo>
                  <a:cubicBezTo>
                    <a:pt x="1129" y="968"/>
                    <a:pt x="1172" y="912"/>
                    <a:pt x="1199" y="846"/>
                  </a:cubicBezTo>
                  <a:cubicBezTo>
                    <a:pt x="1240" y="783"/>
                    <a:pt x="1260" y="714"/>
                    <a:pt x="1260" y="640"/>
                  </a:cubicBezTo>
                  <a:cubicBezTo>
                    <a:pt x="1250" y="524"/>
                    <a:pt x="1249" y="408"/>
                    <a:pt x="1178" y="304"/>
                  </a:cubicBezTo>
                  <a:cubicBezTo>
                    <a:pt x="1090" y="175"/>
                    <a:pt x="953" y="72"/>
                    <a:pt x="787" y="24"/>
                  </a:cubicBezTo>
                  <a:lnTo>
                    <a:pt x="629" y="2"/>
                  </a:lnTo>
                  <a:cubicBezTo>
                    <a:pt x="616" y="1"/>
                    <a:pt x="603" y="0"/>
                    <a:pt x="5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66335" y="4351492"/>
              <a:ext cx="80574" cy="65248"/>
            </a:xfrm>
            <a:custGeom>
              <a:avLst/>
              <a:gdLst/>
              <a:ahLst/>
              <a:cxnLst/>
              <a:rect l="l" t="t" r="r" b="b"/>
              <a:pathLst>
                <a:path w="2124" h="1720" extrusionOk="0">
                  <a:moveTo>
                    <a:pt x="1029" y="1"/>
                  </a:moveTo>
                  <a:cubicBezTo>
                    <a:pt x="509" y="1"/>
                    <a:pt x="33" y="336"/>
                    <a:pt x="13" y="828"/>
                  </a:cubicBezTo>
                  <a:cubicBezTo>
                    <a:pt x="1" y="1136"/>
                    <a:pt x="237" y="1403"/>
                    <a:pt x="561" y="1504"/>
                  </a:cubicBezTo>
                  <a:cubicBezTo>
                    <a:pt x="563" y="1505"/>
                    <a:pt x="567" y="1505"/>
                    <a:pt x="569" y="1506"/>
                  </a:cubicBezTo>
                  <a:cubicBezTo>
                    <a:pt x="737" y="1644"/>
                    <a:pt x="969" y="1720"/>
                    <a:pt x="1200" y="1720"/>
                  </a:cubicBezTo>
                  <a:cubicBezTo>
                    <a:pt x="1242" y="1720"/>
                    <a:pt x="1283" y="1717"/>
                    <a:pt x="1324" y="1712"/>
                  </a:cubicBezTo>
                  <a:cubicBezTo>
                    <a:pt x="1412" y="1702"/>
                    <a:pt x="1493" y="1679"/>
                    <a:pt x="1574" y="1644"/>
                  </a:cubicBezTo>
                  <a:cubicBezTo>
                    <a:pt x="1589" y="1639"/>
                    <a:pt x="1595" y="1636"/>
                    <a:pt x="1594" y="1636"/>
                  </a:cubicBezTo>
                  <a:lnTo>
                    <a:pt x="1594" y="1636"/>
                  </a:lnTo>
                  <a:cubicBezTo>
                    <a:pt x="1592" y="1636"/>
                    <a:pt x="1567" y="1644"/>
                    <a:pt x="1519" y="1660"/>
                  </a:cubicBezTo>
                  <a:cubicBezTo>
                    <a:pt x="1564" y="1644"/>
                    <a:pt x="1610" y="1629"/>
                    <a:pt x="1654" y="1614"/>
                  </a:cubicBezTo>
                  <a:cubicBezTo>
                    <a:pt x="1713" y="1587"/>
                    <a:pt x="1762" y="1545"/>
                    <a:pt x="1808" y="1505"/>
                  </a:cubicBezTo>
                  <a:cubicBezTo>
                    <a:pt x="1976" y="1358"/>
                    <a:pt x="2081" y="1141"/>
                    <a:pt x="2096" y="934"/>
                  </a:cubicBezTo>
                  <a:cubicBezTo>
                    <a:pt x="2123" y="516"/>
                    <a:pt x="1753" y="139"/>
                    <a:pt x="1307" y="33"/>
                  </a:cubicBezTo>
                  <a:cubicBezTo>
                    <a:pt x="1214" y="11"/>
                    <a:pt x="1121" y="1"/>
                    <a:pt x="1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400325" y="4282754"/>
              <a:ext cx="36152" cy="31296"/>
            </a:xfrm>
            <a:custGeom>
              <a:avLst/>
              <a:gdLst/>
              <a:ahLst/>
              <a:cxnLst/>
              <a:rect l="l" t="t" r="r" b="b"/>
              <a:pathLst>
                <a:path w="953" h="825" extrusionOk="0">
                  <a:moveTo>
                    <a:pt x="456" y="0"/>
                  </a:moveTo>
                  <a:cubicBezTo>
                    <a:pt x="402" y="0"/>
                    <a:pt x="351" y="11"/>
                    <a:pt x="303" y="32"/>
                  </a:cubicBezTo>
                  <a:cubicBezTo>
                    <a:pt x="244" y="47"/>
                    <a:pt x="193" y="74"/>
                    <a:pt x="150" y="113"/>
                  </a:cubicBezTo>
                  <a:cubicBezTo>
                    <a:pt x="64" y="188"/>
                    <a:pt x="0" y="290"/>
                    <a:pt x="3" y="399"/>
                  </a:cubicBezTo>
                  <a:cubicBezTo>
                    <a:pt x="7" y="435"/>
                    <a:pt x="12" y="473"/>
                    <a:pt x="16" y="509"/>
                  </a:cubicBezTo>
                  <a:cubicBezTo>
                    <a:pt x="35" y="579"/>
                    <a:pt x="73" y="640"/>
                    <a:pt x="129" y="692"/>
                  </a:cubicBezTo>
                  <a:cubicBezTo>
                    <a:pt x="143" y="708"/>
                    <a:pt x="160" y="721"/>
                    <a:pt x="179" y="730"/>
                  </a:cubicBezTo>
                  <a:cubicBezTo>
                    <a:pt x="207" y="756"/>
                    <a:pt x="241" y="774"/>
                    <a:pt x="280" y="785"/>
                  </a:cubicBezTo>
                  <a:cubicBezTo>
                    <a:pt x="334" y="811"/>
                    <a:pt x="391" y="825"/>
                    <a:pt x="452" y="825"/>
                  </a:cubicBezTo>
                  <a:cubicBezTo>
                    <a:pt x="455" y="825"/>
                    <a:pt x="457" y="825"/>
                    <a:pt x="459" y="825"/>
                  </a:cubicBezTo>
                  <a:cubicBezTo>
                    <a:pt x="500" y="821"/>
                    <a:pt x="542" y="818"/>
                    <a:pt x="584" y="813"/>
                  </a:cubicBezTo>
                  <a:cubicBezTo>
                    <a:pt x="627" y="807"/>
                    <a:pt x="672" y="788"/>
                    <a:pt x="707" y="773"/>
                  </a:cubicBezTo>
                  <a:cubicBezTo>
                    <a:pt x="787" y="740"/>
                    <a:pt x="836" y="690"/>
                    <a:pt x="889" y="629"/>
                  </a:cubicBezTo>
                  <a:cubicBezTo>
                    <a:pt x="928" y="574"/>
                    <a:pt x="949" y="514"/>
                    <a:pt x="952" y="448"/>
                  </a:cubicBezTo>
                  <a:cubicBezTo>
                    <a:pt x="953" y="409"/>
                    <a:pt x="946" y="373"/>
                    <a:pt x="933" y="337"/>
                  </a:cubicBezTo>
                  <a:cubicBezTo>
                    <a:pt x="931" y="330"/>
                    <a:pt x="931" y="326"/>
                    <a:pt x="927" y="317"/>
                  </a:cubicBezTo>
                  <a:cubicBezTo>
                    <a:pt x="913" y="284"/>
                    <a:pt x="897" y="250"/>
                    <a:pt x="884" y="218"/>
                  </a:cubicBezTo>
                  <a:cubicBezTo>
                    <a:pt x="866" y="182"/>
                    <a:pt x="841" y="152"/>
                    <a:pt x="809" y="130"/>
                  </a:cubicBezTo>
                  <a:cubicBezTo>
                    <a:pt x="768" y="88"/>
                    <a:pt x="719" y="59"/>
                    <a:pt x="661" y="41"/>
                  </a:cubicBezTo>
                  <a:cubicBezTo>
                    <a:pt x="608" y="14"/>
                    <a:pt x="551" y="1"/>
                    <a:pt x="490" y="1"/>
                  </a:cubicBezTo>
                  <a:cubicBezTo>
                    <a:pt x="487" y="1"/>
                    <a:pt x="485" y="1"/>
                    <a:pt x="483" y="1"/>
                  </a:cubicBezTo>
                  <a:cubicBezTo>
                    <a:pt x="474" y="0"/>
                    <a:pt x="465" y="0"/>
                    <a:pt x="4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373391" y="4179229"/>
              <a:ext cx="83229" cy="65362"/>
            </a:xfrm>
            <a:custGeom>
              <a:avLst/>
              <a:gdLst/>
              <a:ahLst/>
              <a:cxnLst/>
              <a:rect l="l" t="t" r="r" b="b"/>
              <a:pathLst>
                <a:path w="2194" h="1723" extrusionOk="0">
                  <a:moveTo>
                    <a:pt x="997" y="1"/>
                  </a:moveTo>
                  <a:cubicBezTo>
                    <a:pt x="494" y="1"/>
                    <a:pt x="56" y="330"/>
                    <a:pt x="21" y="786"/>
                  </a:cubicBezTo>
                  <a:cubicBezTo>
                    <a:pt x="1" y="1064"/>
                    <a:pt x="243" y="1370"/>
                    <a:pt x="552" y="1440"/>
                  </a:cubicBezTo>
                  <a:cubicBezTo>
                    <a:pt x="579" y="1448"/>
                    <a:pt x="608" y="1450"/>
                    <a:pt x="634" y="1454"/>
                  </a:cubicBezTo>
                  <a:cubicBezTo>
                    <a:pt x="638" y="1457"/>
                    <a:pt x="643" y="1463"/>
                    <a:pt x="646" y="1465"/>
                  </a:cubicBezTo>
                  <a:cubicBezTo>
                    <a:pt x="763" y="1562"/>
                    <a:pt x="903" y="1645"/>
                    <a:pt x="1055" y="1692"/>
                  </a:cubicBezTo>
                  <a:cubicBezTo>
                    <a:pt x="1123" y="1714"/>
                    <a:pt x="1195" y="1723"/>
                    <a:pt x="1268" y="1723"/>
                  </a:cubicBezTo>
                  <a:cubicBezTo>
                    <a:pt x="1423" y="1723"/>
                    <a:pt x="1582" y="1681"/>
                    <a:pt x="1712" y="1618"/>
                  </a:cubicBezTo>
                  <a:cubicBezTo>
                    <a:pt x="1965" y="1496"/>
                    <a:pt x="2165" y="1274"/>
                    <a:pt x="2182" y="1016"/>
                  </a:cubicBezTo>
                  <a:cubicBezTo>
                    <a:pt x="2193" y="848"/>
                    <a:pt x="2141" y="668"/>
                    <a:pt x="2049" y="523"/>
                  </a:cubicBezTo>
                  <a:cubicBezTo>
                    <a:pt x="1858" y="216"/>
                    <a:pt x="1482" y="39"/>
                    <a:pt x="1095" y="5"/>
                  </a:cubicBezTo>
                  <a:cubicBezTo>
                    <a:pt x="1062" y="2"/>
                    <a:pt x="1029" y="1"/>
                    <a:pt x="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407684" y="4131735"/>
              <a:ext cx="34217" cy="28489"/>
            </a:xfrm>
            <a:custGeom>
              <a:avLst/>
              <a:gdLst/>
              <a:ahLst/>
              <a:cxnLst/>
              <a:rect l="l" t="t" r="r" b="b"/>
              <a:pathLst>
                <a:path w="902" h="751" extrusionOk="0">
                  <a:moveTo>
                    <a:pt x="448" y="0"/>
                  </a:moveTo>
                  <a:cubicBezTo>
                    <a:pt x="233" y="0"/>
                    <a:pt x="18" y="119"/>
                    <a:pt x="9" y="363"/>
                  </a:cubicBezTo>
                  <a:cubicBezTo>
                    <a:pt x="0" y="619"/>
                    <a:pt x="228" y="751"/>
                    <a:pt x="454" y="751"/>
                  </a:cubicBezTo>
                  <a:cubicBezTo>
                    <a:pt x="670" y="751"/>
                    <a:pt x="884" y="632"/>
                    <a:pt x="892" y="388"/>
                  </a:cubicBezTo>
                  <a:cubicBezTo>
                    <a:pt x="902" y="132"/>
                    <a:pt x="675" y="0"/>
                    <a:pt x="4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529076" y="4175777"/>
              <a:ext cx="94724" cy="67221"/>
            </a:xfrm>
            <a:custGeom>
              <a:avLst/>
              <a:gdLst/>
              <a:ahLst/>
              <a:cxnLst/>
              <a:rect l="l" t="t" r="r" b="b"/>
              <a:pathLst>
                <a:path w="2497" h="1772" extrusionOk="0">
                  <a:moveTo>
                    <a:pt x="1060" y="0"/>
                  </a:moveTo>
                  <a:cubicBezTo>
                    <a:pt x="853" y="0"/>
                    <a:pt x="649" y="53"/>
                    <a:pt x="477" y="163"/>
                  </a:cubicBezTo>
                  <a:cubicBezTo>
                    <a:pt x="179" y="353"/>
                    <a:pt x="0" y="709"/>
                    <a:pt x="126" y="1027"/>
                  </a:cubicBezTo>
                  <a:cubicBezTo>
                    <a:pt x="182" y="1170"/>
                    <a:pt x="275" y="1295"/>
                    <a:pt x="400" y="1385"/>
                  </a:cubicBezTo>
                  <a:cubicBezTo>
                    <a:pt x="504" y="1503"/>
                    <a:pt x="648" y="1598"/>
                    <a:pt x="799" y="1665"/>
                  </a:cubicBezTo>
                  <a:cubicBezTo>
                    <a:pt x="958" y="1736"/>
                    <a:pt x="1137" y="1771"/>
                    <a:pt x="1314" y="1771"/>
                  </a:cubicBezTo>
                  <a:cubicBezTo>
                    <a:pt x="1677" y="1771"/>
                    <a:pt x="2033" y="1623"/>
                    <a:pt x="2200" y="1320"/>
                  </a:cubicBezTo>
                  <a:cubicBezTo>
                    <a:pt x="2496" y="780"/>
                    <a:pt x="2022" y="265"/>
                    <a:pt x="1465" y="69"/>
                  </a:cubicBezTo>
                  <a:cubicBezTo>
                    <a:pt x="1334" y="23"/>
                    <a:pt x="1196" y="0"/>
                    <a:pt x="10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32566" y="4270843"/>
              <a:ext cx="50264" cy="43056"/>
            </a:xfrm>
            <a:custGeom>
              <a:avLst/>
              <a:gdLst/>
              <a:ahLst/>
              <a:cxnLst/>
              <a:rect l="l" t="t" r="r" b="b"/>
              <a:pathLst>
                <a:path w="1325" h="1135" extrusionOk="0">
                  <a:moveTo>
                    <a:pt x="656" y="0"/>
                  </a:moveTo>
                  <a:cubicBezTo>
                    <a:pt x="547" y="0"/>
                    <a:pt x="440" y="23"/>
                    <a:pt x="345" y="71"/>
                  </a:cubicBezTo>
                  <a:cubicBezTo>
                    <a:pt x="247" y="119"/>
                    <a:pt x="167" y="184"/>
                    <a:pt x="108" y="268"/>
                  </a:cubicBezTo>
                  <a:cubicBezTo>
                    <a:pt x="84" y="313"/>
                    <a:pt x="61" y="356"/>
                    <a:pt x="38" y="401"/>
                  </a:cubicBezTo>
                  <a:cubicBezTo>
                    <a:pt x="3" y="500"/>
                    <a:pt x="1" y="601"/>
                    <a:pt x="28" y="702"/>
                  </a:cubicBezTo>
                  <a:cubicBezTo>
                    <a:pt x="44" y="777"/>
                    <a:pt x="82" y="841"/>
                    <a:pt x="135" y="897"/>
                  </a:cubicBezTo>
                  <a:cubicBezTo>
                    <a:pt x="180" y="961"/>
                    <a:pt x="237" y="1010"/>
                    <a:pt x="310" y="1048"/>
                  </a:cubicBezTo>
                  <a:cubicBezTo>
                    <a:pt x="382" y="1091"/>
                    <a:pt x="463" y="1116"/>
                    <a:pt x="547" y="1121"/>
                  </a:cubicBezTo>
                  <a:cubicBezTo>
                    <a:pt x="587" y="1130"/>
                    <a:pt x="627" y="1135"/>
                    <a:pt x="667" y="1135"/>
                  </a:cubicBezTo>
                  <a:cubicBezTo>
                    <a:pt x="712" y="1135"/>
                    <a:pt x="758" y="1129"/>
                    <a:pt x="804" y="1118"/>
                  </a:cubicBezTo>
                  <a:cubicBezTo>
                    <a:pt x="913" y="1095"/>
                    <a:pt x="1010" y="1049"/>
                    <a:pt x="1093" y="981"/>
                  </a:cubicBezTo>
                  <a:cubicBezTo>
                    <a:pt x="1102" y="974"/>
                    <a:pt x="1107" y="965"/>
                    <a:pt x="1116" y="958"/>
                  </a:cubicBezTo>
                  <a:lnTo>
                    <a:pt x="1117" y="957"/>
                  </a:lnTo>
                  <a:lnTo>
                    <a:pt x="1121" y="953"/>
                  </a:lnTo>
                  <a:cubicBezTo>
                    <a:pt x="1239" y="855"/>
                    <a:pt x="1313" y="721"/>
                    <a:pt x="1318" y="573"/>
                  </a:cubicBezTo>
                  <a:cubicBezTo>
                    <a:pt x="1324" y="381"/>
                    <a:pt x="1213" y="198"/>
                    <a:pt x="1028" y="95"/>
                  </a:cubicBezTo>
                  <a:cubicBezTo>
                    <a:pt x="917" y="33"/>
                    <a:pt x="786" y="0"/>
                    <a:pt x="6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513940" y="4359838"/>
              <a:ext cx="98252" cy="68624"/>
            </a:xfrm>
            <a:custGeom>
              <a:avLst/>
              <a:gdLst/>
              <a:ahLst/>
              <a:cxnLst/>
              <a:rect l="l" t="t" r="r" b="b"/>
              <a:pathLst>
                <a:path w="2590" h="1809" extrusionOk="0">
                  <a:moveTo>
                    <a:pt x="1290" y="1"/>
                  </a:moveTo>
                  <a:cubicBezTo>
                    <a:pt x="983" y="1"/>
                    <a:pt x="672" y="87"/>
                    <a:pt x="439" y="248"/>
                  </a:cubicBezTo>
                  <a:cubicBezTo>
                    <a:pt x="148" y="448"/>
                    <a:pt x="0" y="823"/>
                    <a:pt x="91" y="1141"/>
                  </a:cubicBezTo>
                  <a:cubicBezTo>
                    <a:pt x="132" y="1289"/>
                    <a:pt x="214" y="1425"/>
                    <a:pt x="333" y="1537"/>
                  </a:cubicBezTo>
                  <a:cubicBezTo>
                    <a:pt x="482" y="1673"/>
                    <a:pt x="672" y="1726"/>
                    <a:pt x="870" y="1726"/>
                  </a:cubicBezTo>
                  <a:cubicBezTo>
                    <a:pt x="925" y="1726"/>
                    <a:pt x="980" y="1722"/>
                    <a:pt x="1036" y="1714"/>
                  </a:cubicBezTo>
                  <a:cubicBezTo>
                    <a:pt x="1166" y="1775"/>
                    <a:pt x="1310" y="1809"/>
                    <a:pt x="1459" y="1809"/>
                  </a:cubicBezTo>
                  <a:cubicBezTo>
                    <a:pt x="1564" y="1809"/>
                    <a:pt x="1672" y="1792"/>
                    <a:pt x="1778" y="1756"/>
                  </a:cubicBezTo>
                  <a:cubicBezTo>
                    <a:pt x="2333" y="1568"/>
                    <a:pt x="2590" y="915"/>
                    <a:pt x="2291" y="462"/>
                  </a:cubicBezTo>
                  <a:cubicBezTo>
                    <a:pt x="2083" y="146"/>
                    <a:pt x="1690" y="1"/>
                    <a:pt x="1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537574" y="4471215"/>
              <a:ext cx="36114" cy="30045"/>
            </a:xfrm>
            <a:custGeom>
              <a:avLst/>
              <a:gdLst/>
              <a:ahLst/>
              <a:cxnLst/>
              <a:rect l="l" t="t" r="r" b="b"/>
              <a:pathLst>
                <a:path w="952" h="792" extrusionOk="0">
                  <a:moveTo>
                    <a:pt x="472" y="0"/>
                  </a:moveTo>
                  <a:cubicBezTo>
                    <a:pt x="245" y="0"/>
                    <a:pt x="19" y="126"/>
                    <a:pt x="10" y="384"/>
                  </a:cubicBezTo>
                  <a:cubicBezTo>
                    <a:pt x="1" y="654"/>
                    <a:pt x="241" y="792"/>
                    <a:pt x="480" y="792"/>
                  </a:cubicBezTo>
                  <a:cubicBezTo>
                    <a:pt x="707" y="792"/>
                    <a:pt x="933" y="666"/>
                    <a:pt x="942" y="410"/>
                  </a:cubicBezTo>
                  <a:cubicBezTo>
                    <a:pt x="951" y="139"/>
                    <a:pt x="711" y="0"/>
                    <a:pt x="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259093" y="4135908"/>
              <a:ext cx="36076" cy="30045"/>
            </a:xfrm>
            <a:custGeom>
              <a:avLst/>
              <a:gdLst/>
              <a:ahLst/>
              <a:cxnLst/>
              <a:rect l="l" t="t" r="r" b="b"/>
              <a:pathLst>
                <a:path w="951" h="792" extrusionOk="0">
                  <a:moveTo>
                    <a:pt x="471" y="0"/>
                  </a:moveTo>
                  <a:cubicBezTo>
                    <a:pt x="244" y="0"/>
                    <a:pt x="18" y="126"/>
                    <a:pt x="10" y="384"/>
                  </a:cubicBezTo>
                  <a:cubicBezTo>
                    <a:pt x="0" y="653"/>
                    <a:pt x="240" y="792"/>
                    <a:pt x="479" y="792"/>
                  </a:cubicBezTo>
                  <a:cubicBezTo>
                    <a:pt x="706" y="792"/>
                    <a:pt x="933" y="666"/>
                    <a:pt x="942" y="409"/>
                  </a:cubicBezTo>
                  <a:cubicBezTo>
                    <a:pt x="951" y="139"/>
                    <a:pt x="710" y="0"/>
                    <a:pt x="4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542429" y="4530811"/>
              <a:ext cx="27010" cy="22495"/>
            </a:xfrm>
            <a:custGeom>
              <a:avLst/>
              <a:gdLst/>
              <a:ahLst/>
              <a:cxnLst/>
              <a:rect l="l" t="t" r="r" b="b"/>
              <a:pathLst>
                <a:path w="712" h="593" extrusionOk="0">
                  <a:moveTo>
                    <a:pt x="354" y="0"/>
                  </a:moveTo>
                  <a:cubicBezTo>
                    <a:pt x="184" y="0"/>
                    <a:pt x="14" y="94"/>
                    <a:pt x="8" y="287"/>
                  </a:cubicBezTo>
                  <a:cubicBezTo>
                    <a:pt x="1" y="489"/>
                    <a:pt x="180" y="593"/>
                    <a:pt x="359" y="593"/>
                  </a:cubicBezTo>
                  <a:cubicBezTo>
                    <a:pt x="529" y="593"/>
                    <a:pt x="698" y="499"/>
                    <a:pt x="704" y="306"/>
                  </a:cubicBezTo>
                  <a:cubicBezTo>
                    <a:pt x="712" y="104"/>
                    <a:pt x="532" y="0"/>
                    <a:pt x="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517506" y="4592266"/>
              <a:ext cx="67524" cy="55575"/>
            </a:xfrm>
            <a:custGeom>
              <a:avLst/>
              <a:gdLst/>
              <a:ahLst/>
              <a:cxnLst/>
              <a:rect l="l" t="t" r="r" b="b"/>
              <a:pathLst>
                <a:path w="1780" h="1465" extrusionOk="0">
                  <a:moveTo>
                    <a:pt x="929" y="0"/>
                  </a:moveTo>
                  <a:cubicBezTo>
                    <a:pt x="884" y="0"/>
                    <a:pt x="838" y="4"/>
                    <a:pt x="783" y="9"/>
                  </a:cubicBezTo>
                  <a:cubicBezTo>
                    <a:pt x="672" y="19"/>
                    <a:pt x="583" y="42"/>
                    <a:pt x="481" y="84"/>
                  </a:cubicBezTo>
                  <a:cubicBezTo>
                    <a:pt x="413" y="111"/>
                    <a:pt x="351" y="153"/>
                    <a:pt x="299" y="199"/>
                  </a:cubicBezTo>
                  <a:cubicBezTo>
                    <a:pt x="238" y="253"/>
                    <a:pt x="174" y="316"/>
                    <a:pt x="136" y="384"/>
                  </a:cubicBezTo>
                  <a:cubicBezTo>
                    <a:pt x="102" y="442"/>
                    <a:pt x="65" y="505"/>
                    <a:pt x="43" y="567"/>
                  </a:cubicBezTo>
                  <a:cubicBezTo>
                    <a:pt x="19" y="633"/>
                    <a:pt x="16" y="702"/>
                    <a:pt x="4" y="770"/>
                  </a:cubicBezTo>
                  <a:cubicBezTo>
                    <a:pt x="1" y="892"/>
                    <a:pt x="32" y="1005"/>
                    <a:pt x="96" y="1113"/>
                  </a:cubicBezTo>
                  <a:cubicBezTo>
                    <a:pt x="142" y="1193"/>
                    <a:pt x="206" y="1257"/>
                    <a:pt x="287" y="1307"/>
                  </a:cubicBezTo>
                  <a:cubicBezTo>
                    <a:pt x="359" y="1369"/>
                    <a:pt x="444" y="1411"/>
                    <a:pt x="543" y="1435"/>
                  </a:cubicBezTo>
                  <a:cubicBezTo>
                    <a:pt x="618" y="1455"/>
                    <a:pt x="694" y="1465"/>
                    <a:pt x="771" y="1465"/>
                  </a:cubicBezTo>
                  <a:cubicBezTo>
                    <a:pt x="830" y="1465"/>
                    <a:pt x="890" y="1458"/>
                    <a:pt x="950" y="1446"/>
                  </a:cubicBezTo>
                  <a:cubicBezTo>
                    <a:pt x="1021" y="1423"/>
                    <a:pt x="1118" y="1405"/>
                    <a:pt x="1180" y="1372"/>
                  </a:cubicBezTo>
                  <a:cubicBezTo>
                    <a:pt x="1224" y="1350"/>
                    <a:pt x="1266" y="1321"/>
                    <a:pt x="1303" y="1289"/>
                  </a:cubicBezTo>
                  <a:cubicBezTo>
                    <a:pt x="1311" y="1285"/>
                    <a:pt x="1322" y="1285"/>
                    <a:pt x="1331" y="1282"/>
                  </a:cubicBezTo>
                  <a:cubicBezTo>
                    <a:pt x="1384" y="1269"/>
                    <a:pt x="1429" y="1248"/>
                    <a:pt x="1469" y="1216"/>
                  </a:cubicBezTo>
                  <a:cubicBezTo>
                    <a:pt x="1538" y="1180"/>
                    <a:pt x="1593" y="1130"/>
                    <a:pt x="1634" y="1068"/>
                  </a:cubicBezTo>
                  <a:cubicBezTo>
                    <a:pt x="1679" y="1020"/>
                    <a:pt x="1710" y="958"/>
                    <a:pt x="1729" y="898"/>
                  </a:cubicBezTo>
                  <a:cubicBezTo>
                    <a:pt x="1780" y="726"/>
                    <a:pt x="1752" y="559"/>
                    <a:pt x="1660" y="402"/>
                  </a:cubicBezTo>
                  <a:cubicBezTo>
                    <a:pt x="1555" y="225"/>
                    <a:pt x="1351" y="96"/>
                    <a:pt x="1139" y="34"/>
                  </a:cubicBezTo>
                  <a:cubicBezTo>
                    <a:pt x="1056" y="8"/>
                    <a:pt x="994" y="0"/>
                    <a:pt x="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534880" y="4717338"/>
              <a:ext cx="33269" cy="27730"/>
            </a:xfrm>
            <a:custGeom>
              <a:avLst/>
              <a:gdLst/>
              <a:ahLst/>
              <a:cxnLst/>
              <a:rect l="l" t="t" r="r" b="b"/>
              <a:pathLst>
                <a:path w="877" h="731" extrusionOk="0">
                  <a:moveTo>
                    <a:pt x="436" y="1"/>
                  </a:moveTo>
                  <a:cubicBezTo>
                    <a:pt x="227" y="1"/>
                    <a:pt x="18" y="116"/>
                    <a:pt x="9" y="354"/>
                  </a:cubicBezTo>
                  <a:cubicBezTo>
                    <a:pt x="0" y="603"/>
                    <a:pt x="221" y="731"/>
                    <a:pt x="441" y="731"/>
                  </a:cubicBezTo>
                  <a:cubicBezTo>
                    <a:pt x="651" y="731"/>
                    <a:pt x="859" y="615"/>
                    <a:pt x="867" y="377"/>
                  </a:cubicBezTo>
                  <a:cubicBezTo>
                    <a:pt x="877" y="128"/>
                    <a:pt x="656" y="1"/>
                    <a:pt x="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544136" y="4807434"/>
              <a:ext cx="17943" cy="14946"/>
            </a:xfrm>
            <a:custGeom>
              <a:avLst/>
              <a:gdLst/>
              <a:ahLst/>
              <a:cxnLst/>
              <a:rect l="l" t="t" r="r" b="b"/>
              <a:pathLst>
                <a:path w="473" h="394" extrusionOk="0">
                  <a:moveTo>
                    <a:pt x="235" y="1"/>
                  </a:moveTo>
                  <a:cubicBezTo>
                    <a:pt x="122" y="1"/>
                    <a:pt x="10" y="63"/>
                    <a:pt x="5" y="191"/>
                  </a:cubicBezTo>
                  <a:cubicBezTo>
                    <a:pt x="1" y="325"/>
                    <a:pt x="119" y="394"/>
                    <a:pt x="237" y="394"/>
                  </a:cubicBezTo>
                  <a:cubicBezTo>
                    <a:pt x="350" y="394"/>
                    <a:pt x="463" y="331"/>
                    <a:pt x="467" y="204"/>
                  </a:cubicBezTo>
                  <a:cubicBezTo>
                    <a:pt x="472" y="69"/>
                    <a:pt x="354" y="1"/>
                    <a:pt x="2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21050" y="4235373"/>
              <a:ext cx="17867" cy="14871"/>
            </a:xfrm>
            <a:custGeom>
              <a:avLst/>
              <a:gdLst/>
              <a:ahLst/>
              <a:cxnLst/>
              <a:rect l="l" t="t" r="r" b="b"/>
              <a:pathLst>
                <a:path w="471" h="392" extrusionOk="0">
                  <a:moveTo>
                    <a:pt x="234" y="0"/>
                  </a:moveTo>
                  <a:cubicBezTo>
                    <a:pt x="121" y="0"/>
                    <a:pt x="9" y="62"/>
                    <a:pt x="4" y="190"/>
                  </a:cubicBezTo>
                  <a:cubicBezTo>
                    <a:pt x="0" y="323"/>
                    <a:pt x="119" y="392"/>
                    <a:pt x="237" y="392"/>
                  </a:cubicBezTo>
                  <a:cubicBezTo>
                    <a:pt x="349" y="392"/>
                    <a:pt x="462" y="330"/>
                    <a:pt x="466" y="202"/>
                  </a:cubicBezTo>
                  <a:cubicBezTo>
                    <a:pt x="471" y="69"/>
                    <a:pt x="352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254351" y="4788618"/>
              <a:ext cx="17905" cy="14871"/>
            </a:xfrm>
            <a:custGeom>
              <a:avLst/>
              <a:gdLst/>
              <a:ahLst/>
              <a:cxnLst/>
              <a:rect l="l" t="t" r="r" b="b"/>
              <a:pathLst>
                <a:path w="472" h="392" extrusionOk="0">
                  <a:moveTo>
                    <a:pt x="234" y="0"/>
                  </a:moveTo>
                  <a:cubicBezTo>
                    <a:pt x="121" y="0"/>
                    <a:pt x="9" y="62"/>
                    <a:pt x="4" y="190"/>
                  </a:cubicBezTo>
                  <a:cubicBezTo>
                    <a:pt x="0" y="323"/>
                    <a:pt x="119" y="392"/>
                    <a:pt x="237" y="392"/>
                  </a:cubicBezTo>
                  <a:cubicBezTo>
                    <a:pt x="350" y="392"/>
                    <a:pt x="461" y="330"/>
                    <a:pt x="466" y="203"/>
                  </a:cubicBezTo>
                  <a:cubicBezTo>
                    <a:pt x="471" y="69"/>
                    <a:pt x="352" y="0"/>
                    <a:pt x="2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-22196" y="5108296"/>
              <a:ext cx="17867" cy="14908"/>
            </a:xfrm>
            <a:custGeom>
              <a:avLst/>
              <a:gdLst/>
              <a:ahLst/>
              <a:cxnLst/>
              <a:rect l="l" t="t" r="r" b="b"/>
              <a:pathLst>
                <a:path w="471" h="393" extrusionOk="0">
                  <a:moveTo>
                    <a:pt x="233" y="1"/>
                  </a:moveTo>
                  <a:cubicBezTo>
                    <a:pt x="121" y="1"/>
                    <a:pt x="9" y="63"/>
                    <a:pt x="5" y="190"/>
                  </a:cubicBezTo>
                  <a:cubicBezTo>
                    <a:pt x="0" y="324"/>
                    <a:pt x="119" y="393"/>
                    <a:pt x="237" y="393"/>
                  </a:cubicBezTo>
                  <a:cubicBezTo>
                    <a:pt x="350" y="393"/>
                    <a:pt x="462" y="331"/>
                    <a:pt x="466" y="204"/>
                  </a:cubicBezTo>
                  <a:cubicBezTo>
                    <a:pt x="471" y="70"/>
                    <a:pt x="352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540191" y="4849959"/>
              <a:ext cx="23444" cy="23178"/>
            </a:xfrm>
            <a:custGeom>
              <a:avLst/>
              <a:gdLst/>
              <a:ahLst/>
              <a:cxnLst/>
              <a:rect l="l" t="t" r="r" b="b"/>
              <a:pathLst>
                <a:path w="618" h="611" extrusionOk="0">
                  <a:moveTo>
                    <a:pt x="312" y="1"/>
                  </a:moveTo>
                  <a:cubicBezTo>
                    <a:pt x="274" y="1"/>
                    <a:pt x="236" y="7"/>
                    <a:pt x="200" y="19"/>
                  </a:cubicBezTo>
                  <a:cubicBezTo>
                    <a:pt x="112" y="48"/>
                    <a:pt x="47" y="108"/>
                    <a:pt x="18" y="186"/>
                  </a:cubicBezTo>
                  <a:cubicBezTo>
                    <a:pt x="1" y="232"/>
                    <a:pt x="0" y="280"/>
                    <a:pt x="13" y="327"/>
                  </a:cubicBezTo>
                  <a:cubicBezTo>
                    <a:pt x="26" y="372"/>
                    <a:pt x="51" y="412"/>
                    <a:pt x="87" y="447"/>
                  </a:cubicBezTo>
                  <a:cubicBezTo>
                    <a:pt x="113" y="478"/>
                    <a:pt x="140" y="510"/>
                    <a:pt x="167" y="541"/>
                  </a:cubicBezTo>
                  <a:cubicBezTo>
                    <a:pt x="191" y="568"/>
                    <a:pt x="239" y="590"/>
                    <a:pt x="277" y="602"/>
                  </a:cubicBezTo>
                  <a:cubicBezTo>
                    <a:pt x="300" y="607"/>
                    <a:pt x="323" y="610"/>
                    <a:pt x="347" y="610"/>
                  </a:cubicBezTo>
                  <a:cubicBezTo>
                    <a:pt x="379" y="610"/>
                    <a:pt x="411" y="605"/>
                    <a:pt x="441" y="594"/>
                  </a:cubicBezTo>
                  <a:cubicBezTo>
                    <a:pt x="535" y="563"/>
                    <a:pt x="597" y="486"/>
                    <a:pt x="603" y="397"/>
                  </a:cubicBezTo>
                  <a:lnTo>
                    <a:pt x="611" y="274"/>
                  </a:lnTo>
                  <a:cubicBezTo>
                    <a:pt x="617" y="181"/>
                    <a:pt x="557" y="88"/>
                    <a:pt x="469" y="39"/>
                  </a:cubicBezTo>
                  <a:cubicBezTo>
                    <a:pt x="420" y="13"/>
                    <a:pt x="366" y="1"/>
                    <a:pt x="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507302" y="4912476"/>
              <a:ext cx="88313" cy="63086"/>
            </a:xfrm>
            <a:custGeom>
              <a:avLst/>
              <a:gdLst/>
              <a:ahLst/>
              <a:cxnLst/>
              <a:rect l="l" t="t" r="r" b="b"/>
              <a:pathLst>
                <a:path w="2328" h="1663" extrusionOk="0">
                  <a:moveTo>
                    <a:pt x="1075" y="1"/>
                  </a:moveTo>
                  <a:cubicBezTo>
                    <a:pt x="657" y="1"/>
                    <a:pt x="275" y="231"/>
                    <a:pt x="149" y="590"/>
                  </a:cubicBezTo>
                  <a:cubicBezTo>
                    <a:pt x="0" y="1016"/>
                    <a:pt x="267" y="1512"/>
                    <a:pt x="771" y="1634"/>
                  </a:cubicBezTo>
                  <a:cubicBezTo>
                    <a:pt x="850" y="1653"/>
                    <a:pt x="931" y="1662"/>
                    <a:pt x="1012" y="1662"/>
                  </a:cubicBezTo>
                  <a:cubicBezTo>
                    <a:pt x="1099" y="1662"/>
                    <a:pt x="1185" y="1652"/>
                    <a:pt x="1267" y="1633"/>
                  </a:cubicBezTo>
                  <a:cubicBezTo>
                    <a:pt x="1280" y="1633"/>
                    <a:pt x="1293" y="1633"/>
                    <a:pt x="1306" y="1633"/>
                  </a:cubicBezTo>
                  <a:cubicBezTo>
                    <a:pt x="1563" y="1633"/>
                    <a:pt x="1823" y="1555"/>
                    <a:pt x="2008" y="1391"/>
                  </a:cubicBezTo>
                  <a:cubicBezTo>
                    <a:pt x="2328" y="1105"/>
                    <a:pt x="2297" y="668"/>
                    <a:pt x="2026" y="369"/>
                  </a:cubicBezTo>
                  <a:cubicBezTo>
                    <a:pt x="1823" y="142"/>
                    <a:pt x="1476" y="28"/>
                    <a:pt x="1156" y="4"/>
                  </a:cubicBezTo>
                  <a:cubicBezTo>
                    <a:pt x="1129" y="2"/>
                    <a:pt x="1102" y="1"/>
                    <a:pt x="1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525586" y="5012131"/>
              <a:ext cx="49733" cy="41766"/>
            </a:xfrm>
            <a:custGeom>
              <a:avLst/>
              <a:gdLst/>
              <a:ahLst/>
              <a:cxnLst/>
              <a:rect l="l" t="t" r="r" b="b"/>
              <a:pathLst>
                <a:path w="1311" h="1101" extrusionOk="0">
                  <a:moveTo>
                    <a:pt x="649" y="0"/>
                  </a:moveTo>
                  <a:cubicBezTo>
                    <a:pt x="603" y="0"/>
                    <a:pt x="555" y="4"/>
                    <a:pt x="511" y="15"/>
                  </a:cubicBezTo>
                  <a:cubicBezTo>
                    <a:pt x="463" y="26"/>
                    <a:pt x="389" y="49"/>
                    <a:pt x="346" y="71"/>
                  </a:cubicBezTo>
                  <a:cubicBezTo>
                    <a:pt x="304" y="98"/>
                    <a:pt x="262" y="125"/>
                    <a:pt x="218" y="152"/>
                  </a:cubicBezTo>
                  <a:cubicBezTo>
                    <a:pt x="182" y="189"/>
                    <a:pt x="148" y="226"/>
                    <a:pt x="113" y="265"/>
                  </a:cubicBezTo>
                  <a:cubicBezTo>
                    <a:pt x="108" y="272"/>
                    <a:pt x="104" y="277"/>
                    <a:pt x="99" y="283"/>
                  </a:cubicBezTo>
                  <a:cubicBezTo>
                    <a:pt x="78" y="325"/>
                    <a:pt x="56" y="366"/>
                    <a:pt x="35" y="408"/>
                  </a:cubicBezTo>
                  <a:cubicBezTo>
                    <a:pt x="6" y="479"/>
                    <a:pt x="1" y="550"/>
                    <a:pt x="16" y="621"/>
                  </a:cubicBezTo>
                  <a:cubicBezTo>
                    <a:pt x="15" y="670"/>
                    <a:pt x="26" y="715"/>
                    <a:pt x="53" y="757"/>
                  </a:cubicBezTo>
                  <a:cubicBezTo>
                    <a:pt x="76" y="824"/>
                    <a:pt x="115" y="883"/>
                    <a:pt x="173" y="932"/>
                  </a:cubicBezTo>
                  <a:cubicBezTo>
                    <a:pt x="213" y="962"/>
                    <a:pt x="253" y="989"/>
                    <a:pt x="293" y="1019"/>
                  </a:cubicBezTo>
                  <a:lnTo>
                    <a:pt x="436" y="1077"/>
                  </a:lnTo>
                  <a:cubicBezTo>
                    <a:pt x="487" y="1093"/>
                    <a:pt x="540" y="1101"/>
                    <a:pt x="593" y="1101"/>
                  </a:cubicBezTo>
                  <a:cubicBezTo>
                    <a:pt x="621" y="1101"/>
                    <a:pt x="649" y="1099"/>
                    <a:pt x="677" y="1094"/>
                  </a:cubicBezTo>
                  <a:cubicBezTo>
                    <a:pt x="741" y="1092"/>
                    <a:pt x="802" y="1077"/>
                    <a:pt x="859" y="1054"/>
                  </a:cubicBezTo>
                  <a:cubicBezTo>
                    <a:pt x="873" y="1050"/>
                    <a:pt x="884" y="1045"/>
                    <a:pt x="895" y="1040"/>
                  </a:cubicBezTo>
                  <a:cubicBezTo>
                    <a:pt x="898" y="1039"/>
                    <a:pt x="902" y="1039"/>
                    <a:pt x="905" y="1036"/>
                  </a:cubicBezTo>
                  <a:cubicBezTo>
                    <a:pt x="909" y="1034"/>
                    <a:pt x="913" y="1033"/>
                    <a:pt x="916" y="1032"/>
                  </a:cubicBezTo>
                  <a:lnTo>
                    <a:pt x="916" y="1032"/>
                  </a:lnTo>
                  <a:cubicBezTo>
                    <a:pt x="916" y="1032"/>
                    <a:pt x="916" y="1032"/>
                    <a:pt x="916" y="1033"/>
                  </a:cubicBezTo>
                  <a:cubicBezTo>
                    <a:pt x="936" y="1024"/>
                    <a:pt x="956" y="1014"/>
                    <a:pt x="976" y="1003"/>
                  </a:cubicBezTo>
                  <a:lnTo>
                    <a:pt x="976" y="1003"/>
                  </a:lnTo>
                  <a:lnTo>
                    <a:pt x="950" y="1019"/>
                  </a:lnTo>
                  <a:cubicBezTo>
                    <a:pt x="960" y="1013"/>
                    <a:pt x="970" y="1009"/>
                    <a:pt x="982" y="1004"/>
                  </a:cubicBezTo>
                  <a:cubicBezTo>
                    <a:pt x="1006" y="995"/>
                    <a:pt x="1029" y="981"/>
                    <a:pt x="1049" y="963"/>
                  </a:cubicBezTo>
                  <a:cubicBezTo>
                    <a:pt x="1076" y="948"/>
                    <a:pt x="1101" y="931"/>
                    <a:pt x="1123" y="910"/>
                  </a:cubicBezTo>
                  <a:cubicBezTo>
                    <a:pt x="1125" y="910"/>
                    <a:pt x="1125" y="909"/>
                    <a:pt x="1125" y="909"/>
                  </a:cubicBezTo>
                  <a:cubicBezTo>
                    <a:pt x="1156" y="875"/>
                    <a:pt x="1187" y="842"/>
                    <a:pt x="1218" y="808"/>
                  </a:cubicBezTo>
                  <a:cubicBezTo>
                    <a:pt x="1264" y="751"/>
                    <a:pt x="1287" y="689"/>
                    <a:pt x="1294" y="621"/>
                  </a:cubicBezTo>
                  <a:cubicBezTo>
                    <a:pt x="1310" y="576"/>
                    <a:pt x="1311" y="531"/>
                    <a:pt x="1300" y="486"/>
                  </a:cubicBezTo>
                  <a:cubicBezTo>
                    <a:pt x="1298" y="418"/>
                    <a:pt x="1277" y="355"/>
                    <a:pt x="1238" y="294"/>
                  </a:cubicBezTo>
                  <a:cubicBezTo>
                    <a:pt x="1202" y="220"/>
                    <a:pt x="1099" y="124"/>
                    <a:pt x="1018" y="83"/>
                  </a:cubicBezTo>
                  <a:lnTo>
                    <a:pt x="875" y="26"/>
                  </a:lnTo>
                  <a:cubicBezTo>
                    <a:pt x="845" y="21"/>
                    <a:pt x="817" y="16"/>
                    <a:pt x="786" y="12"/>
                  </a:cubicBezTo>
                  <a:cubicBezTo>
                    <a:pt x="741" y="6"/>
                    <a:pt x="722" y="1"/>
                    <a:pt x="686" y="1"/>
                  </a:cubicBezTo>
                  <a:cubicBezTo>
                    <a:pt x="674" y="1"/>
                    <a:pt x="661" y="0"/>
                    <a:pt x="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545350" y="5076014"/>
              <a:ext cx="1062" cy="152"/>
            </a:xfrm>
            <a:custGeom>
              <a:avLst/>
              <a:gdLst/>
              <a:ahLst/>
              <a:cxnLst/>
              <a:rect l="l" t="t" r="r" b="b"/>
              <a:pathLst>
                <a:path w="28" h="4" extrusionOk="0">
                  <a:moveTo>
                    <a:pt x="0" y="1"/>
                  </a:moveTo>
                  <a:lnTo>
                    <a:pt x="28" y="4"/>
                  </a:lnTo>
                  <a:cubicBezTo>
                    <a:pt x="19" y="3"/>
                    <a:pt x="10" y="2"/>
                    <a:pt x="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9281" y="5075141"/>
              <a:ext cx="6108" cy="91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" y="0"/>
                  </a:moveTo>
                  <a:lnTo>
                    <a:pt x="1" y="0"/>
                  </a:lnTo>
                  <a:cubicBezTo>
                    <a:pt x="55" y="8"/>
                    <a:pt x="108" y="15"/>
                    <a:pt x="160" y="24"/>
                  </a:cubicBezTo>
                  <a:cubicBezTo>
                    <a:pt x="111" y="11"/>
                    <a:pt x="57" y="4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502825" y="5075558"/>
              <a:ext cx="81105" cy="58685"/>
            </a:xfrm>
            <a:custGeom>
              <a:avLst/>
              <a:gdLst/>
              <a:ahLst/>
              <a:cxnLst/>
              <a:rect l="l" t="t" r="r" b="b"/>
              <a:pathLst>
                <a:path w="2138" h="1547" extrusionOk="0">
                  <a:moveTo>
                    <a:pt x="920" y="0"/>
                  </a:moveTo>
                  <a:cubicBezTo>
                    <a:pt x="832" y="0"/>
                    <a:pt x="752" y="12"/>
                    <a:pt x="679" y="34"/>
                  </a:cubicBezTo>
                  <a:cubicBezTo>
                    <a:pt x="25" y="236"/>
                    <a:pt x="0" y="1267"/>
                    <a:pt x="776" y="1497"/>
                  </a:cubicBezTo>
                  <a:cubicBezTo>
                    <a:pt x="891" y="1531"/>
                    <a:pt x="999" y="1547"/>
                    <a:pt x="1097" y="1547"/>
                  </a:cubicBezTo>
                  <a:cubicBezTo>
                    <a:pt x="1996" y="1547"/>
                    <a:pt x="2138" y="245"/>
                    <a:pt x="1154" y="26"/>
                  </a:cubicBezTo>
                  <a:cubicBezTo>
                    <a:pt x="1071" y="8"/>
                    <a:pt x="993" y="0"/>
                    <a:pt x="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" name="Google Shape;185;p3"/>
          <p:cNvSpPr/>
          <p:nvPr/>
        </p:nvSpPr>
        <p:spPr>
          <a:xfrm rot="4821335">
            <a:off x="8266095" y="-221753"/>
            <a:ext cx="1278945" cy="981637"/>
          </a:xfrm>
          <a:custGeom>
            <a:avLst/>
            <a:gdLst/>
            <a:ahLst/>
            <a:cxnLst/>
            <a:rect l="l" t="t" r="r" b="b"/>
            <a:pathLst>
              <a:path w="13529" h="10384" extrusionOk="0">
                <a:moveTo>
                  <a:pt x="8105" y="0"/>
                </a:moveTo>
                <a:cubicBezTo>
                  <a:pt x="6980" y="0"/>
                  <a:pt x="5907" y="127"/>
                  <a:pt x="4717" y="288"/>
                </a:cubicBezTo>
                <a:cubicBezTo>
                  <a:pt x="4477" y="320"/>
                  <a:pt x="4234" y="354"/>
                  <a:pt x="4012" y="431"/>
                </a:cubicBezTo>
                <a:cubicBezTo>
                  <a:pt x="3528" y="598"/>
                  <a:pt x="3195" y="962"/>
                  <a:pt x="3021" y="1352"/>
                </a:cubicBezTo>
                <a:cubicBezTo>
                  <a:pt x="2005" y="3632"/>
                  <a:pt x="1678" y="5840"/>
                  <a:pt x="488" y="8146"/>
                </a:cubicBezTo>
                <a:cubicBezTo>
                  <a:pt x="244" y="8617"/>
                  <a:pt x="1" y="9185"/>
                  <a:pt x="254" y="9648"/>
                </a:cubicBezTo>
                <a:cubicBezTo>
                  <a:pt x="463" y="10036"/>
                  <a:pt x="938" y="10186"/>
                  <a:pt x="1371" y="10263"/>
                </a:cubicBezTo>
                <a:cubicBezTo>
                  <a:pt x="1831" y="10345"/>
                  <a:pt x="2295" y="10384"/>
                  <a:pt x="2759" y="10384"/>
                </a:cubicBezTo>
                <a:cubicBezTo>
                  <a:pt x="4547" y="10384"/>
                  <a:pt x="6337" y="9812"/>
                  <a:pt x="7924" y="8955"/>
                </a:cubicBezTo>
                <a:cubicBezTo>
                  <a:pt x="10962" y="7316"/>
                  <a:pt x="13245" y="5778"/>
                  <a:pt x="13484" y="2354"/>
                </a:cubicBezTo>
                <a:cubicBezTo>
                  <a:pt x="13528" y="1727"/>
                  <a:pt x="13494" y="901"/>
                  <a:pt x="12711" y="535"/>
                </a:cubicBezTo>
                <a:cubicBezTo>
                  <a:pt x="12422" y="400"/>
                  <a:pt x="12078" y="360"/>
                  <a:pt x="11744" y="321"/>
                </a:cubicBezTo>
                <a:cubicBezTo>
                  <a:pt x="11060" y="244"/>
                  <a:pt x="10374" y="166"/>
                  <a:pt x="9690" y="88"/>
                </a:cubicBezTo>
                <a:cubicBezTo>
                  <a:pt x="9141" y="26"/>
                  <a:pt x="8617" y="0"/>
                  <a:pt x="81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"/>
          <p:cNvSpPr txBox="1">
            <a:spLocks noGrp="1"/>
          </p:cNvSpPr>
          <p:nvPr>
            <p:ph type="body" idx="1"/>
          </p:nvPr>
        </p:nvSpPr>
        <p:spPr>
          <a:xfrm>
            <a:off x="720000" y="1139551"/>
            <a:ext cx="7704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89" name="Google Shape;189;p4"/>
          <p:cNvGrpSpPr/>
          <p:nvPr/>
        </p:nvGrpSpPr>
        <p:grpSpPr>
          <a:xfrm>
            <a:off x="-255144" y="4381624"/>
            <a:ext cx="1409990" cy="843015"/>
            <a:chOff x="-170125" y="4346200"/>
            <a:chExt cx="1409990" cy="843015"/>
          </a:xfrm>
        </p:grpSpPr>
        <p:sp>
          <p:nvSpPr>
            <p:cNvPr id="190" name="Google Shape;190;p4"/>
            <p:cNvSpPr/>
            <p:nvPr/>
          </p:nvSpPr>
          <p:spPr>
            <a:xfrm rot="10800000" flipH="1">
              <a:off x="-33950" y="4732105"/>
              <a:ext cx="633101" cy="415207"/>
            </a:xfrm>
            <a:custGeom>
              <a:avLst/>
              <a:gdLst/>
              <a:ahLst/>
              <a:cxnLst/>
              <a:rect l="l" t="t" r="r" b="b"/>
              <a:pathLst>
                <a:path w="14519" h="9522" extrusionOk="0">
                  <a:moveTo>
                    <a:pt x="7080" y="1398"/>
                  </a:moveTo>
                  <a:cubicBezTo>
                    <a:pt x="7729" y="1398"/>
                    <a:pt x="8385" y="1453"/>
                    <a:pt x="9018" y="1519"/>
                  </a:cubicBezTo>
                  <a:cubicBezTo>
                    <a:pt x="9797" y="1600"/>
                    <a:pt x="10682" y="1671"/>
                    <a:pt x="11336" y="1981"/>
                  </a:cubicBezTo>
                  <a:cubicBezTo>
                    <a:pt x="13023" y="2783"/>
                    <a:pt x="12361" y="4509"/>
                    <a:pt x="12035" y="5630"/>
                  </a:cubicBezTo>
                  <a:cubicBezTo>
                    <a:pt x="12027" y="5656"/>
                    <a:pt x="12015" y="5678"/>
                    <a:pt x="12001" y="5698"/>
                  </a:cubicBezTo>
                  <a:cubicBezTo>
                    <a:pt x="11880" y="6079"/>
                    <a:pt x="11667" y="6447"/>
                    <a:pt x="11329" y="6768"/>
                  </a:cubicBezTo>
                  <a:cubicBezTo>
                    <a:pt x="10843" y="7230"/>
                    <a:pt x="10145" y="7483"/>
                    <a:pt x="9320" y="7591"/>
                  </a:cubicBezTo>
                  <a:cubicBezTo>
                    <a:pt x="8924" y="7643"/>
                    <a:pt x="8503" y="7670"/>
                    <a:pt x="8075" y="7670"/>
                  </a:cubicBezTo>
                  <a:cubicBezTo>
                    <a:pt x="6659" y="7670"/>
                    <a:pt x="5158" y="7379"/>
                    <a:pt x="4169" y="6750"/>
                  </a:cubicBezTo>
                  <a:cubicBezTo>
                    <a:pt x="3061" y="6046"/>
                    <a:pt x="2811" y="4819"/>
                    <a:pt x="2920" y="3852"/>
                  </a:cubicBezTo>
                  <a:cubicBezTo>
                    <a:pt x="3021" y="2958"/>
                    <a:pt x="3598" y="2056"/>
                    <a:pt x="4878" y="1776"/>
                  </a:cubicBezTo>
                  <a:cubicBezTo>
                    <a:pt x="5255" y="1572"/>
                    <a:pt x="5786" y="1470"/>
                    <a:pt x="6276" y="1429"/>
                  </a:cubicBezTo>
                  <a:cubicBezTo>
                    <a:pt x="6541" y="1407"/>
                    <a:pt x="6810" y="1398"/>
                    <a:pt x="7080" y="1398"/>
                  </a:cubicBezTo>
                  <a:close/>
                  <a:moveTo>
                    <a:pt x="6024" y="1"/>
                  </a:moveTo>
                  <a:cubicBezTo>
                    <a:pt x="5135" y="1"/>
                    <a:pt x="4258" y="60"/>
                    <a:pt x="3464" y="277"/>
                  </a:cubicBezTo>
                  <a:cubicBezTo>
                    <a:pt x="1859" y="717"/>
                    <a:pt x="939" y="1717"/>
                    <a:pt x="496" y="2710"/>
                  </a:cubicBezTo>
                  <a:cubicBezTo>
                    <a:pt x="70" y="3660"/>
                    <a:pt x="0" y="4659"/>
                    <a:pt x="258" y="5632"/>
                  </a:cubicBezTo>
                  <a:cubicBezTo>
                    <a:pt x="418" y="6233"/>
                    <a:pt x="701" y="6823"/>
                    <a:pt x="1101" y="7386"/>
                  </a:cubicBezTo>
                  <a:cubicBezTo>
                    <a:pt x="1506" y="7954"/>
                    <a:pt x="2021" y="8728"/>
                    <a:pt x="3039" y="9015"/>
                  </a:cubicBezTo>
                  <a:cubicBezTo>
                    <a:pt x="4011" y="9287"/>
                    <a:pt x="5520" y="9389"/>
                    <a:pt x="6570" y="9471"/>
                  </a:cubicBezTo>
                  <a:cubicBezTo>
                    <a:pt x="6976" y="9503"/>
                    <a:pt x="7458" y="9522"/>
                    <a:pt x="7979" y="9522"/>
                  </a:cubicBezTo>
                  <a:cubicBezTo>
                    <a:pt x="10252" y="9522"/>
                    <a:pt x="13263" y="9164"/>
                    <a:pt x="13888" y="7971"/>
                  </a:cubicBezTo>
                  <a:cubicBezTo>
                    <a:pt x="14519" y="6768"/>
                    <a:pt x="14381" y="5477"/>
                    <a:pt x="14237" y="4220"/>
                  </a:cubicBezTo>
                  <a:cubicBezTo>
                    <a:pt x="14095" y="2982"/>
                    <a:pt x="13830" y="1596"/>
                    <a:pt x="12161" y="802"/>
                  </a:cubicBezTo>
                  <a:cubicBezTo>
                    <a:pt x="10896" y="199"/>
                    <a:pt x="9147" y="105"/>
                    <a:pt x="7515" y="40"/>
                  </a:cubicBezTo>
                  <a:cubicBezTo>
                    <a:pt x="7023" y="20"/>
                    <a:pt x="6521" y="1"/>
                    <a:pt x="60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10800000" flipH="1">
              <a:off x="122893" y="4841555"/>
              <a:ext cx="353811" cy="219813"/>
            </a:xfrm>
            <a:custGeom>
              <a:avLst/>
              <a:gdLst/>
              <a:ahLst/>
              <a:cxnLst/>
              <a:rect l="l" t="t" r="r" b="b"/>
              <a:pathLst>
                <a:path w="8114" h="5041" extrusionOk="0">
                  <a:moveTo>
                    <a:pt x="4201" y="1"/>
                  </a:moveTo>
                  <a:cubicBezTo>
                    <a:pt x="3412" y="1"/>
                    <a:pt x="2660" y="88"/>
                    <a:pt x="1825" y="198"/>
                  </a:cubicBezTo>
                  <a:cubicBezTo>
                    <a:pt x="1657" y="219"/>
                    <a:pt x="1487" y="242"/>
                    <a:pt x="1332" y="295"/>
                  </a:cubicBezTo>
                  <a:cubicBezTo>
                    <a:pt x="992" y="409"/>
                    <a:pt x="758" y="657"/>
                    <a:pt x="637" y="923"/>
                  </a:cubicBezTo>
                  <a:cubicBezTo>
                    <a:pt x="279" y="1707"/>
                    <a:pt x="1" y="2686"/>
                    <a:pt x="238" y="3511"/>
                  </a:cubicBezTo>
                  <a:cubicBezTo>
                    <a:pt x="532" y="4533"/>
                    <a:pt x="1498" y="4903"/>
                    <a:pt x="2509" y="5017"/>
                  </a:cubicBezTo>
                  <a:cubicBezTo>
                    <a:pt x="2649" y="5033"/>
                    <a:pt x="2790" y="5040"/>
                    <a:pt x="2931" y="5040"/>
                  </a:cubicBezTo>
                  <a:cubicBezTo>
                    <a:pt x="3361" y="5040"/>
                    <a:pt x="3793" y="4974"/>
                    <a:pt x="4219" y="4905"/>
                  </a:cubicBezTo>
                  <a:cubicBezTo>
                    <a:pt x="4744" y="4818"/>
                    <a:pt x="5268" y="4724"/>
                    <a:pt x="5792" y="4628"/>
                  </a:cubicBezTo>
                  <a:cubicBezTo>
                    <a:pt x="6476" y="4504"/>
                    <a:pt x="7114" y="4396"/>
                    <a:pt x="7567" y="3818"/>
                  </a:cubicBezTo>
                  <a:cubicBezTo>
                    <a:pt x="8114" y="3119"/>
                    <a:pt x="7909" y="2434"/>
                    <a:pt x="7969" y="1605"/>
                  </a:cubicBezTo>
                  <a:cubicBezTo>
                    <a:pt x="8000" y="1178"/>
                    <a:pt x="7976" y="614"/>
                    <a:pt x="7426" y="364"/>
                  </a:cubicBezTo>
                  <a:cubicBezTo>
                    <a:pt x="7223" y="272"/>
                    <a:pt x="6983" y="245"/>
                    <a:pt x="6748" y="219"/>
                  </a:cubicBezTo>
                  <a:lnTo>
                    <a:pt x="5310" y="61"/>
                  </a:lnTo>
                  <a:cubicBezTo>
                    <a:pt x="4925" y="19"/>
                    <a:pt x="4559" y="1"/>
                    <a:pt x="4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" name="Google Shape;192;p4"/>
            <p:cNvGrpSpPr/>
            <p:nvPr/>
          </p:nvGrpSpPr>
          <p:grpSpPr>
            <a:xfrm>
              <a:off x="-170125" y="4346200"/>
              <a:ext cx="1409990" cy="843015"/>
              <a:chOff x="-170125" y="4346200"/>
              <a:chExt cx="1409990" cy="843015"/>
            </a:xfrm>
          </p:grpSpPr>
          <p:sp>
            <p:nvSpPr>
              <p:cNvPr id="193" name="Google Shape;193;p4"/>
              <p:cNvSpPr/>
              <p:nvPr/>
            </p:nvSpPr>
            <p:spPr>
              <a:xfrm rot="10800000" flipH="1">
                <a:off x="-134631" y="4601944"/>
                <a:ext cx="929135" cy="574234"/>
              </a:xfrm>
              <a:custGeom>
                <a:avLst/>
                <a:gdLst/>
                <a:ahLst/>
                <a:cxnLst/>
                <a:rect l="l" t="t" r="r" b="b"/>
                <a:pathLst>
                  <a:path w="21308" h="13169" extrusionOk="0">
                    <a:moveTo>
                      <a:pt x="20936" y="0"/>
                    </a:moveTo>
                    <a:cubicBezTo>
                      <a:pt x="20222" y="20"/>
                      <a:pt x="19512" y="62"/>
                      <a:pt x="18808" y="152"/>
                    </a:cubicBezTo>
                    <a:cubicBezTo>
                      <a:pt x="18982" y="914"/>
                      <a:pt x="19063" y="1699"/>
                      <a:pt x="19167" y="2443"/>
                    </a:cubicBezTo>
                    <a:cubicBezTo>
                      <a:pt x="19398" y="4093"/>
                      <a:pt x="20218" y="5748"/>
                      <a:pt x="19819" y="7429"/>
                    </a:cubicBezTo>
                    <a:cubicBezTo>
                      <a:pt x="19514" y="8709"/>
                      <a:pt x="18402" y="9763"/>
                      <a:pt x="17045" y="10526"/>
                    </a:cubicBezTo>
                    <a:cubicBezTo>
                      <a:pt x="15553" y="11365"/>
                      <a:pt x="13957" y="11536"/>
                      <a:pt x="12281" y="11536"/>
                    </a:cubicBezTo>
                    <a:cubicBezTo>
                      <a:pt x="11311" y="11536"/>
                      <a:pt x="10314" y="11479"/>
                      <a:pt x="9294" y="11461"/>
                    </a:cubicBezTo>
                    <a:cubicBezTo>
                      <a:pt x="6214" y="11408"/>
                      <a:pt x="3136" y="11281"/>
                      <a:pt x="68" y="11085"/>
                    </a:cubicBezTo>
                    <a:cubicBezTo>
                      <a:pt x="44" y="11240"/>
                      <a:pt x="24" y="11395"/>
                      <a:pt x="1" y="11552"/>
                    </a:cubicBezTo>
                    <a:cubicBezTo>
                      <a:pt x="2926" y="12023"/>
                      <a:pt x="5793" y="12693"/>
                      <a:pt x="8762" y="13002"/>
                    </a:cubicBezTo>
                    <a:cubicBezTo>
                      <a:pt x="9722" y="13101"/>
                      <a:pt x="10715" y="13169"/>
                      <a:pt x="11709" y="13169"/>
                    </a:cubicBezTo>
                    <a:cubicBezTo>
                      <a:pt x="13666" y="13169"/>
                      <a:pt x="15624" y="12908"/>
                      <a:pt x="17328" y="12123"/>
                    </a:cubicBezTo>
                    <a:cubicBezTo>
                      <a:pt x="19342" y="11197"/>
                      <a:pt x="20284" y="9500"/>
                      <a:pt x="20757" y="7782"/>
                    </a:cubicBezTo>
                    <a:cubicBezTo>
                      <a:pt x="21307" y="5784"/>
                      <a:pt x="21306" y="3710"/>
                      <a:pt x="21129" y="1686"/>
                    </a:cubicBezTo>
                    <a:cubicBezTo>
                      <a:pt x="21080" y="1123"/>
                      <a:pt x="21014" y="561"/>
                      <a:pt x="209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 rot="10800000" flipH="1">
                <a:off x="-170125" y="4500954"/>
                <a:ext cx="1111099" cy="675790"/>
              </a:xfrm>
              <a:custGeom>
                <a:avLst/>
                <a:gdLst/>
                <a:ahLst/>
                <a:cxnLst/>
                <a:rect l="l" t="t" r="r" b="b"/>
                <a:pathLst>
                  <a:path w="25481" h="15498" extrusionOk="0">
                    <a:moveTo>
                      <a:pt x="22883" y="0"/>
                    </a:moveTo>
                    <a:cubicBezTo>
                      <a:pt x="22768" y="0"/>
                      <a:pt x="22654" y="0"/>
                      <a:pt x="22539" y="1"/>
                    </a:cubicBezTo>
                    <a:cubicBezTo>
                      <a:pt x="22691" y="980"/>
                      <a:pt x="22800" y="1963"/>
                      <a:pt x="22856" y="2951"/>
                    </a:cubicBezTo>
                    <a:cubicBezTo>
                      <a:pt x="22971" y="5018"/>
                      <a:pt x="22893" y="7166"/>
                      <a:pt x="22148" y="9172"/>
                    </a:cubicBezTo>
                    <a:cubicBezTo>
                      <a:pt x="21822" y="10054"/>
                      <a:pt x="21359" y="10903"/>
                      <a:pt x="20668" y="11650"/>
                    </a:cubicBezTo>
                    <a:cubicBezTo>
                      <a:pt x="19925" y="12456"/>
                      <a:pt x="18915" y="13021"/>
                      <a:pt x="17767" y="13430"/>
                    </a:cubicBezTo>
                    <a:cubicBezTo>
                      <a:pt x="16160" y="14006"/>
                      <a:pt x="14410" y="14209"/>
                      <a:pt x="12653" y="14209"/>
                    </a:cubicBezTo>
                    <a:cubicBezTo>
                      <a:pt x="11327" y="14209"/>
                      <a:pt x="9995" y="14093"/>
                      <a:pt x="8717" y="13933"/>
                    </a:cubicBezTo>
                    <a:cubicBezTo>
                      <a:pt x="6063" y="13602"/>
                      <a:pt x="3484" y="13016"/>
                      <a:pt x="858" y="12589"/>
                    </a:cubicBezTo>
                    <a:lnTo>
                      <a:pt x="858" y="12589"/>
                    </a:lnTo>
                    <a:cubicBezTo>
                      <a:pt x="649" y="14055"/>
                      <a:pt x="0" y="14938"/>
                      <a:pt x="2005" y="15208"/>
                    </a:cubicBezTo>
                    <a:cubicBezTo>
                      <a:pt x="3817" y="15453"/>
                      <a:pt x="5811" y="15383"/>
                      <a:pt x="7651" y="15423"/>
                    </a:cubicBezTo>
                    <a:cubicBezTo>
                      <a:pt x="9049" y="15453"/>
                      <a:pt x="10466" y="15498"/>
                      <a:pt x="11882" y="15498"/>
                    </a:cubicBezTo>
                    <a:cubicBezTo>
                      <a:pt x="14553" y="15498"/>
                      <a:pt x="17221" y="15339"/>
                      <a:pt x="19755" y="14626"/>
                    </a:cubicBezTo>
                    <a:cubicBezTo>
                      <a:pt x="20055" y="14542"/>
                      <a:pt x="20359" y="14449"/>
                      <a:pt x="20612" y="14295"/>
                    </a:cubicBezTo>
                    <a:cubicBezTo>
                      <a:pt x="20873" y="14137"/>
                      <a:pt x="21068" y="13921"/>
                      <a:pt x="21252" y="13706"/>
                    </a:cubicBezTo>
                    <a:cubicBezTo>
                      <a:pt x="24294" y="10145"/>
                      <a:pt x="25480" y="5592"/>
                      <a:pt x="25011" y="1432"/>
                    </a:cubicBezTo>
                    <a:cubicBezTo>
                      <a:pt x="24958" y="958"/>
                      <a:pt x="24886" y="483"/>
                      <a:pt x="24794" y="9"/>
                    </a:cubicBezTo>
                    <a:cubicBezTo>
                      <a:pt x="24157" y="8"/>
                      <a:pt x="23520" y="0"/>
                      <a:pt x="228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 rot="10800000" flipH="1">
                <a:off x="-153643" y="4428614"/>
                <a:ext cx="1168309" cy="750050"/>
              </a:xfrm>
              <a:custGeom>
                <a:avLst/>
                <a:gdLst/>
                <a:ahLst/>
                <a:cxnLst/>
                <a:rect l="l" t="t" r="r" b="b"/>
                <a:pathLst>
                  <a:path w="26793" h="17201" extrusionOk="0">
                    <a:moveTo>
                      <a:pt x="26691" y="1"/>
                    </a:moveTo>
                    <a:lnTo>
                      <a:pt x="26691" y="1"/>
                    </a:lnTo>
                    <a:cubicBezTo>
                      <a:pt x="26112" y="36"/>
                      <a:pt x="25529" y="50"/>
                      <a:pt x="24947" y="52"/>
                    </a:cubicBezTo>
                    <a:cubicBezTo>
                      <a:pt x="25099" y="838"/>
                      <a:pt x="25395" y="1695"/>
                      <a:pt x="25433" y="2226"/>
                    </a:cubicBezTo>
                    <a:cubicBezTo>
                      <a:pt x="25698" y="6002"/>
                      <a:pt x="24660" y="9640"/>
                      <a:pt x="22687" y="13072"/>
                    </a:cubicBezTo>
                    <a:cubicBezTo>
                      <a:pt x="22353" y="13653"/>
                      <a:pt x="22005" y="14252"/>
                      <a:pt x="21409" y="14687"/>
                    </a:cubicBezTo>
                    <a:cubicBezTo>
                      <a:pt x="20634" y="15254"/>
                      <a:pt x="19556" y="15468"/>
                      <a:pt x="18527" y="15663"/>
                    </a:cubicBezTo>
                    <a:cubicBezTo>
                      <a:pt x="16723" y="16002"/>
                      <a:pt x="14827" y="16540"/>
                      <a:pt x="12978" y="16540"/>
                    </a:cubicBezTo>
                    <a:cubicBezTo>
                      <a:pt x="12894" y="16540"/>
                      <a:pt x="12811" y="16539"/>
                      <a:pt x="12727" y="16537"/>
                    </a:cubicBezTo>
                    <a:cubicBezTo>
                      <a:pt x="10920" y="16488"/>
                      <a:pt x="9071" y="16347"/>
                      <a:pt x="7239" y="16314"/>
                    </a:cubicBezTo>
                    <a:cubicBezTo>
                      <a:pt x="5207" y="16376"/>
                      <a:pt x="3126" y="16525"/>
                      <a:pt x="1061" y="16525"/>
                    </a:cubicBezTo>
                    <a:cubicBezTo>
                      <a:pt x="720" y="16525"/>
                      <a:pt x="379" y="16521"/>
                      <a:pt x="40" y="16512"/>
                    </a:cubicBezTo>
                    <a:cubicBezTo>
                      <a:pt x="27" y="16663"/>
                      <a:pt x="12" y="16812"/>
                      <a:pt x="1" y="16962"/>
                    </a:cubicBezTo>
                    <a:cubicBezTo>
                      <a:pt x="2936" y="17143"/>
                      <a:pt x="5884" y="17201"/>
                      <a:pt x="8831" y="17201"/>
                    </a:cubicBezTo>
                    <a:cubicBezTo>
                      <a:pt x="9486" y="17201"/>
                      <a:pt x="10140" y="17198"/>
                      <a:pt x="10795" y="17193"/>
                    </a:cubicBezTo>
                    <a:cubicBezTo>
                      <a:pt x="12730" y="17177"/>
                      <a:pt x="14667" y="17150"/>
                      <a:pt x="16601" y="17111"/>
                    </a:cubicBezTo>
                    <a:cubicBezTo>
                      <a:pt x="19685" y="17047"/>
                      <a:pt x="22935" y="15776"/>
                      <a:pt x="24456" y="13590"/>
                    </a:cubicBezTo>
                    <a:cubicBezTo>
                      <a:pt x="25470" y="12134"/>
                      <a:pt x="25832" y="10464"/>
                      <a:pt x="26097" y="8824"/>
                    </a:cubicBezTo>
                    <a:cubicBezTo>
                      <a:pt x="26564" y="5903"/>
                      <a:pt x="26793" y="2940"/>
                      <a:pt x="266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 rot="10800000" flipH="1">
                <a:off x="676139" y="4352566"/>
                <a:ext cx="563725" cy="836649"/>
              </a:xfrm>
              <a:custGeom>
                <a:avLst/>
                <a:gdLst/>
                <a:ahLst/>
                <a:cxnLst/>
                <a:rect l="l" t="t" r="r" b="b"/>
                <a:pathLst>
                  <a:path w="12928" h="19187" extrusionOk="0">
                    <a:moveTo>
                      <a:pt x="10445" y="0"/>
                    </a:moveTo>
                    <a:cubicBezTo>
                      <a:pt x="10460" y="66"/>
                      <a:pt x="10476" y="133"/>
                      <a:pt x="10489" y="198"/>
                    </a:cubicBezTo>
                    <a:cubicBezTo>
                      <a:pt x="10674" y="1040"/>
                      <a:pt x="10846" y="1885"/>
                      <a:pt x="10993" y="2732"/>
                    </a:cubicBezTo>
                    <a:cubicBezTo>
                      <a:pt x="11148" y="3619"/>
                      <a:pt x="11310" y="4509"/>
                      <a:pt x="11323" y="5406"/>
                    </a:cubicBezTo>
                    <a:cubicBezTo>
                      <a:pt x="11348" y="6972"/>
                      <a:pt x="11045" y="8527"/>
                      <a:pt x="10762" y="10075"/>
                    </a:cubicBezTo>
                    <a:cubicBezTo>
                      <a:pt x="10546" y="11252"/>
                      <a:pt x="10451" y="12462"/>
                      <a:pt x="9999" y="13606"/>
                    </a:cubicBezTo>
                    <a:cubicBezTo>
                      <a:pt x="9666" y="14444"/>
                      <a:pt x="9141" y="15226"/>
                      <a:pt x="8360" y="15864"/>
                    </a:cubicBezTo>
                    <a:cubicBezTo>
                      <a:pt x="7466" y="16599"/>
                      <a:pt x="6344" y="17117"/>
                      <a:pt x="5193" y="17564"/>
                    </a:cubicBezTo>
                    <a:cubicBezTo>
                      <a:pt x="3511" y="18217"/>
                      <a:pt x="1777" y="18754"/>
                      <a:pt x="0" y="19186"/>
                    </a:cubicBezTo>
                    <a:cubicBezTo>
                      <a:pt x="2343" y="19085"/>
                      <a:pt x="4680" y="18927"/>
                      <a:pt x="7011" y="18684"/>
                    </a:cubicBezTo>
                    <a:cubicBezTo>
                      <a:pt x="7138" y="18671"/>
                      <a:pt x="7266" y="18657"/>
                      <a:pt x="7394" y="18643"/>
                    </a:cubicBezTo>
                    <a:cubicBezTo>
                      <a:pt x="8607" y="17738"/>
                      <a:pt x="9601" y="16667"/>
                      <a:pt x="10366" y="15494"/>
                    </a:cubicBezTo>
                    <a:cubicBezTo>
                      <a:pt x="12230" y="12640"/>
                      <a:pt x="12816" y="9360"/>
                      <a:pt x="12884" y="6203"/>
                    </a:cubicBezTo>
                    <a:cubicBezTo>
                      <a:pt x="12927" y="4195"/>
                      <a:pt x="12756" y="2187"/>
                      <a:pt x="12437" y="196"/>
                    </a:cubicBezTo>
                    <a:cubicBezTo>
                      <a:pt x="11773" y="125"/>
                      <a:pt x="11109" y="60"/>
                      <a:pt x="104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 rot="10800000" flipH="1">
                <a:off x="-159529" y="4346200"/>
                <a:ext cx="1271958" cy="840138"/>
              </a:xfrm>
              <a:custGeom>
                <a:avLst/>
                <a:gdLst/>
                <a:ahLst/>
                <a:cxnLst/>
                <a:rect l="l" t="t" r="r" b="b"/>
                <a:pathLst>
                  <a:path w="29170" h="19267" extrusionOk="0">
                    <a:moveTo>
                      <a:pt x="28692" y="0"/>
                    </a:moveTo>
                    <a:cubicBezTo>
                      <a:pt x="28374" y="32"/>
                      <a:pt x="28057" y="64"/>
                      <a:pt x="27740" y="99"/>
                    </a:cubicBezTo>
                    <a:cubicBezTo>
                      <a:pt x="27550" y="119"/>
                      <a:pt x="27360" y="138"/>
                      <a:pt x="27169" y="151"/>
                    </a:cubicBezTo>
                    <a:cubicBezTo>
                      <a:pt x="27186" y="722"/>
                      <a:pt x="27191" y="1292"/>
                      <a:pt x="27184" y="1862"/>
                    </a:cubicBezTo>
                    <a:cubicBezTo>
                      <a:pt x="27191" y="1960"/>
                      <a:pt x="27201" y="2057"/>
                      <a:pt x="27210" y="2155"/>
                    </a:cubicBezTo>
                    <a:cubicBezTo>
                      <a:pt x="27423" y="4937"/>
                      <a:pt x="27524" y="7822"/>
                      <a:pt x="26804" y="10581"/>
                    </a:cubicBezTo>
                    <a:cubicBezTo>
                      <a:pt x="26844" y="10634"/>
                      <a:pt x="26858" y="10701"/>
                      <a:pt x="26826" y="10782"/>
                    </a:cubicBezTo>
                    <a:cubicBezTo>
                      <a:pt x="26758" y="10952"/>
                      <a:pt x="26682" y="11119"/>
                      <a:pt x="26603" y="11288"/>
                    </a:cubicBezTo>
                    <a:cubicBezTo>
                      <a:pt x="26599" y="11301"/>
                      <a:pt x="26595" y="11314"/>
                      <a:pt x="26590" y="11325"/>
                    </a:cubicBezTo>
                    <a:cubicBezTo>
                      <a:pt x="26162" y="12670"/>
                      <a:pt x="25485" y="13998"/>
                      <a:pt x="24367" y="15091"/>
                    </a:cubicBezTo>
                    <a:cubicBezTo>
                      <a:pt x="23657" y="15785"/>
                      <a:pt x="22772" y="16337"/>
                      <a:pt x="21776" y="16731"/>
                    </a:cubicBezTo>
                    <a:cubicBezTo>
                      <a:pt x="21206" y="17057"/>
                      <a:pt x="20569" y="17310"/>
                      <a:pt x="19892" y="17483"/>
                    </a:cubicBezTo>
                    <a:cubicBezTo>
                      <a:pt x="19041" y="17699"/>
                      <a:pt x="18170" y="17788"/>
                      <a:pt x="17292" y="17830"/>
                    </a:cubicBezTo>
                    <a:cubicBezTo>
                      <a:pt x="16324" y="18023"/>
                      <a:pt x="15318" y="18107"/>
                      <a:pt x="14330" y="18147"/>
                    </a:cubicBezTo>
                    <a:cubicBezTo>
                      <a:pt x="13696" y="18173"/>
                      <a:pt x="13062" y="18179"/>
                      <a:pt x="12428" y="18179"/>
                    </a:cubicBezTo>
                    <a:cubicBezTo>
                      <a:pt x="11742" y="18179"/>
                      <a:pt x="11055" y="18172"/>
                      <a:pt x="10369" y="18172"/>
                    </a:cubicBezTo>
                    <a:cubicBezTo>
                      <a:pt x="10272" y="18172"/>
                      <a:pt x="10175" y="18172"/>
                      <a:pt x="10077" y="18172"/>
                    </a:cubicBezTo>
                    <a:cubicBezTo>
                      <a:pt x="8613" y="18178"/>
                      <a:pt x="7148" y="18231"/>
                      <a:pt x="5686" y="18285"/>
                    </a:cubicBezTo>
                    <a:cubicBezTo>
                      <a:pt x="4290" y="18337"/>
                      <a:pt x="2883" y="18387"/>
                      <a:pt x="1478" y="18387"/>
                    </a:cubicBezTo>
                    <a:cubicBezTo>
                      <a:pt x="1001" y="18387"/>
                      <a:pt x="523" y="18381"/>
                      <a:pt x="46" y="18367"/>
                    </a:cubicBezTo>
                    <a:cubicBezTo>
                      <a:pt x="31" y="18599"/>
                      <a:pt x="13" y="18830"/>
                      <a:pt x="1" y="19062"/>
                    </a:cubicBezTo>
                    <a:cubicBezTo>
                      <a:pt x="3923" y="19165"/>
                      <a:pt x="7853" y="19267"/>
                      <a:pt x="11780" y="19267"/>
                    </a:cubicBezTo>
                    <a:cubicBezTo>
                      <a:pt x="13122" y="19267"/>
                      <a:pt x="14464" y="19255"/>
                      <a:pt x="15805" y="19227"/>
                    </a:cubicBezTo>
                    <a:cubicBezTo>
                      <a:pt x="18901" y="18719"/>
                      <a:pt x="21977" y="17901"/>
                      <a:pt x="24754" y="16701"/>
                    </a:cubicBezTo>
                    <a:cubicBezTo>
                      <a:pt x="24953" y="16615"/>
                      <a:pt x="25150" y="16523"/>
                      <a:pt x="25344" y="16430"/>
                    </a:cubicBezTo>
                    <a:cubicBezTo>
                      <a:pt x="25628" y="16142"/>
                      <a:pt x="25904" y="15848"/>
                      <a:pt x="26164" y="15546"/>
                    </a:cubicBezTo>
                    <a:cubicBezTo>
                      <a:pt x="27128" y="14434"/>
                      <a:pt x="27916" y="13216"/>
                      <a:pt x="28332" y="11910"/>
                    </a:cubicBezTo>
                    <a:cubicBezTo>
                      <a:pt x="28807" y="10413"/>
                      <a:pt x="29020" y="8872"/>
                      <a:pt x="29077" y="7337"/>
                    </a:cubicBezTo>
                    <a:cubicBezTo>
                      <a:pt x="29170" y="4884"/>
                      <a:pt x="28892" y="2442"/>
                      <a:pt x="286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8" name="Google Shape;198;p4"/>
          <p:cNvSpPr/>
          <p:nvPr/>
        </p:nvSpPr>
        <p:spPr>
          <a:xfrm>
            <a:off x="8626060" y="-122875"/>
            <a:ext cx="703136" cy="1140609"/>
          </a:xfrm>
          <a:custGeom>
            <a:avLst/>
            <a:gdLst/>
            <a:ahLst/>
            <a:cxnLst/>
            <a:rect l="l" t="t" r="r" b="b"/>
            <a:pathLst>
              <a:path w="8181" h="13271" extrusionOk="0">
                <a:moveTo>
                  <a:pt x="5117" y="1"/>
                </a:moveTo>
                <a:cubicBezTo>
                  <a:pt x="5096" y="1"/>
                  <a:pt x="5076" y="1"/>
                  <a:pt x="5056" y="1"/>
                </a:cubicBezTo>
                <a:cubicBezTo>
                  <a:pt x="3791" y="34"/>
                  <a:pt x="2532" y="243"/>
                  <a:pt x="1341" y="615"/>
                </a:cubicBezTo>
                <a:cubicBezTo>
                  <a:pt x="920" y="747"/>
                  <a:pt x="472" y="927"/>
                  <a:pt x="277" y="1278"/>
                </a:cubicBezTo>
                <a:cubicBezTo>
                  <a:pt x="140" y="1523"/>
                  <a:pt x="151" y="1814"/>
                  <a:pt x="225" y="2079"/>
                </a:cubicBezTo>
                <a:cubicBezTo>
                  <a:pt x="486" y="3023"/>
                  <a:pt x="1561" y="3734"/>
                  <a:pt x="2664" y="3734"/>
                </a:cubicBezTo>
                <a:cubicBezTo>
                  <a:pt x="2750" y="3734"/>
                  <a:pt x="2836" y="3730"/>
                  <a:pt x="2922" y="3721"/>
                </a:cubicBezTo>
                <a:lnTo>
                  <a:pt x="2922" y="3721"/>
                </a:lnTo>
                <a:cubicBezTo>
                  <a:pt x="2232" y="3973"/>
                  <a:pt x="1428" y="4003"/>
                  <a:pt x="827" y="4393"/>
                </a:cubicBezTo>
                <a:cubicBezTo>
                  <a:pt x="786" y="4418"/>
                  <a:pt x="747" y="4445"/>
                  <a:pt x="710" y="4475"/>
                </a:cubicBezTo>
                <a:cubicBezTo>
                  <a:pt x="287" y="4802"/>
                  <a:pt x="47" y="5308"/>
                  <a:pt x="92" y="5802"/>
                </a:cubicBezTo>
                <a:cubicBezTo>
                  <a:pt x="150" y="6436"/>
                  <a:pt x="1055" y="7455"/>
                  <a:pt x="1920" y="7455"/>
                </a:cubicBezTo>
                <a:cubicBezTo>
                  <a:pt x="2006" y="7455"/>
                  <a:pt x="2091" y="7445"/>
                  <a:pt x="2175" y="7424"/>
                </a:cubicBezTo>
                <a:lnTo>
                  <a:pt x="2175" y="7424"/>
                </a:lnTo>
                <a:cubicBezTo>
                  <a:pt x="1371" y="7630"/>
                  <a:pt x="422" y="7977"/>
                  <a:pt x="316" y="8704"/>
                </a:cubicBezTo>
                <a:cubicBezTo>
                  <a:pt x="258" y="9100"/>
                  <a:pt x="500" y="9497"/>
                  <a:pt x="847" y="9757"/>
                </a:cubicBezTo>
                <a:cubicBezTo>
                  <a:pt x="1194" y="10016"/>
                  <a:pt x="1636" y="10157"/>
                  <a:pt x="2078" y="10260"/>
                </a:cubicBezTo>
                <a:cubicBezTo>
                  <a:pt x="1614" y="10350"/>
                  <a:pt x="1138" y="10453"/>
                  <a:pt x="737" y="10679"/>
                </a:cubicBezTo>
                <a:cubicBezTo>
                  <a:pt x="336" y="10906"/>
                  <a:pt x="14" y="11281"/>
                  <a:pt x="7" y="11700"/>
                </a:cubicBezTo>
                <a:cubicBezTo>
                  <a:pt x="1" y="12150"/>
                  <a:pt x="364" y="12555"/>
                  <a:pt x="811" y="12780"/>
                </a:cubicBezTo>
                <a:cubicBezTo>
                  <a:pt x="1259" y="13004"/>
                  <a:pt x="1779" y="13080"/>
                  <a:pt x="2289" y="13145"/>
                </a:cubicBezTo>
                <a:cubicBezTo>
                  <a:pt x="2824" y="13211"/>
                  <a:pt x="3366" y="13270"/>
                  <a:pt x="3905" y="13270"/>
                </a:cubicBezTo>
                <a:cubicBezTo>
                  <a:pt x="4195" y="13270"/>
                  <a:pt x="4484" y="13253"/>
                  <a:pt x="4771" y="13211"/>
                </a:cubicBezTo>
                <a:cubicBezTo>
                  <a:pt x="5950" y="13040"/>
                  <a:pt x="7029" y="12404"/>
                  <a:pt x="7200" y="11314"/>
                </a:cubicBezTo>
                <a:cubicBezTo>
                  <a:pt x="7452" y="9715"/>
                  <a:pt x="7899" y="8144"/>
                  <a:pt x="7962" y="6542"/>
                </a:cubicBezTo>
                <a:cubicBezTo>
                  <a:pt x="8000" y="5601"/>
                  <a:pt x="8181" y="4660"/>
                  <a:pt x="8095" y="3720"/>
                </a:cubicBezTo>
                <a:cubicBezTo>
                  <a:pt x="7970" y="2363"/>
                  <a:pt x="7013" y="1"/>
                  <a:pt x="51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" name="Google Shape;199;p4"/>
          <p:cNvGrpSpPr/>
          <p:nvPr/>
        </p:nvGrpSpPr>
        <p:grpSpPr>
          <a:xfrm>
            <a:off x="8595100" y="69250"/>
            <a:ext cx="639497" cy="1140600"/>
            <a:chOff x="5902900" y="2024625"/>
            <a:chExt cx="639497" cy="1140600"/>
          </a:xfrm>
        </p:grpSpPr>
        <p:sp>
          <p:nvSpPr>
            <p:cNvPr id="200" name="Google Shape;200;p4"/>
            <p:cNvSpPr/>
            <p:nvPr/>
          </p:nvSpPr>
          <p:spPr>
            <a:xfrm>
              <a:off x="5903105" y="2024625"/>
              <a:ext cx="109925" cy="121672"/>
            </a:xfrm>
            <a:custGeom>
              <a:avLst/>
              <a:gdLst/>
              <a:ahLst/>
              <a:cxnLst/>
              <a:rect l="l" t="t" r="r" b="b"/>
              <a:pathLst>
                <a:path w="2143" h="2372" extrusionOk="0">
                  <a:moveTo>
                    <a:pt x="1114" y="0"/>
                  </a:moveTo>
                  <a:cubicBezTo>
                    <a:pt x="1030" y="0"/>
                    <a:pt x="948" y="11"/>
                    <a:pt x="873" y="35"/>
                  </a:cubicBezTo>
                  <a:cubicBezTo>
                    <a:pt x="424" y="181"/>
                    <a:pt x="110" y="618"/>
                    <a:pt x="170" y="1088"/>
                  </a:cubicBezTo>
                  <a:cubicBezTo>
                    <a:pt x="164" y="1102"/>
                    <a:pt x="158" y="1114"/>
                    <a:pt x="152" y="1127"/>
                  </a:cubicBezTo>
                  <a:cubicBezTo>
                    <a:pt x="40" y="1377"/>
                    <a:pt x="0" y="1603"/>
                    <a:pt x="111" y="1863"/>
                  </a:cubicBezTo>
                  <a:cubicBezTo>
                    <a:pt x="205" y="2084"/>
                    <a:pt x="399" y="2293"/>
                    <a:pt x="647" y="2341"/>
                  </a:cubicBezTo>
                  <a:cubicBezTo>
                    <a:pt x="747" y="2360"/>
                    <a:pt x="844" y="2371"/>
                    <a:pt x="938" y="2371"/>
                  </a:cubicBezTo>
                  <a:cubicBezTo>
                    <a:pt x="1111" y="2371"/>
                    <a:pt x="1278" y="2334"/>
                    <a:pt x="1447" y="2245"/>
                  </a:cubicBezTo>
                  <a:cubicBezTo>
                    <a:pt x="1643" y="2143"/>
                    <a:pt x="1790" y="1983"/>
                    <a:pt x="1913" y="1804"/>
                  </a:cubicBezTo>
                  <a:cubicBezTo>
                    <a:pt x="1968" y="1726"/>
                    <a:pt x="2010" y="1634"/>
                    <a:pt x="2044" y="1542"/>
                  </a:cubicBezTo>
                  <a:cubicBezTo>
                    <a:pt x="2047" y="1532"/>
                    <a:pt x="2054" y="1523"/>
                    <a:pt x="2057" y="1513"/>
                  </a:cubicBezTo>
                  <a:cubicBezTo>
                    <a:pt x="2128" y="1343"/>
                    <a:pt x="2142" y="1183"/>
                    <a:pt x="2122" y="1006"/>
                  </a:cubicBezTo>
                  <a:cubicBezTo>
                    <a:pt x="2117" y="906"/>
                    <a:pt x="2102" y="806"/>
                    <a:pt x="2068" y="713"/>
                  </a:cubicBezTo>
                  <a:cubicBezTo>
                    <a:pt x="1978" y="471"/>
                    <a:pt x="1850" y="268"/>
                    <a:pt x="1622" y="134"/>
                  </a:cubicBezTo>
                  <a:cubicBezTo>
                    <a:pt x="1480" y="51"/>
                    <a:pt x="1293" y="0"/>
                    <a:pt x="1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6092282" y="2053504"/>
              <a:ext cx="59810" cy="63760"/>
            </a:xfrm>
            <a:custGeom>
              <a:avLst/>
              <a:gdLst/>
              <a:ahLst/>
              <a:cxnLst/>
              <a:rect l="l" t="t" r="r" b="b"/>
              <a:pathLst>
                <a:path w="1166" h="1243" extrusionOk="0">
                  <a:moveTo>
                    <a:pt x="592" y="1"/>
                  </a:moveTo>
                  <a:cubicBezTo>
                    <a:pt x="521" y="1"/>
                    <a:pt x="452" y="14"/>
                    <a:pt x="383" y="44"/>
                  </a:cubicBezTo>
                  <a:cubicBezTo>
                    <a:pt x="221" y="112"/>
                    <a:pt x="98" y="266"/>
                    <a:pt x="65" y="440"/>
                  </a:cubicBezTo>
                  <a:cubicBezTo>
                    <a:pt x="59" y="453"/>
                    <a:pt x="54" y="468"/>
                    <a:pt x="49" y="482"/>
                  </a:cubicBezTo>
                  <a:cubicBezTo>
                    <a:pt x="6" y="599"/>
                    <a:pt x="0" y="764"/>
                    <a:pt x="46" y="882"/>
                  </a:cubicBezTo>
                  <a:cubicBezTo>
                    <a:pt x="93" y="998"/>
                    <a:pt x="154" y="1112"/>
                    <a:pt x="271" y="1175"/>
                  </a:cubicBezTo>
                  <a:cubicBezTo>
                    <a:pt x="349" y="1216"/>
                    <a:pt x="437" y="1243"/>
                    <a:pt x="525" y="1243"/>
                  </a:cubicBezTo>
                  <a:cubicBezTo>
                    <a:pt x="566" y="1243"/>
                    <a:pt x="607" y="1237"/>
                    <a:pt x="647" y="1224"/>
                  </a:cubicBezTo>
                  <a:cubicBezTo>
                    <a:pt x="795" y="1176"/>
                    <a:pt x="922" y="1086"/>
                    <a:pt x="1004" y="954"/>
                  </a:cubicBezTo>
                  <a:cubicBezTo>
                    <a:pt x="1023" y="936"/>
                    <a:pt x="1041" y="918"/>
                    <a:pt x="1056" y="898"/>
                  </a:cubicBezTo>
                  <a:cubicBezTo>
                    <a:pt x="1109" y="828"/>
                    <a:pt x="1139" y="757"/>
                    <a:pt x="1150" y="671"/>
                  </a:cubicBezTo>
                  <a:cubicBezTo>
                    <a:pt x="1165" y="558"/>
                    <a:pt x="1143" y="468"/>
                    <a:pt x="1093" y="364"/>
                  </a:cubicBezTo>
                  <a:lnTo>
                    <a:pt x="1044" y="260"/>
                  </a:lnTo>
                  <a:cubicBezTo>
                    <a:pt x="993" y="150"/>
                    <a:pt x="843" y="42"/>
                    <a:pt x="727" y="16"/>
                  </a:cubicBezTo>
                  <a:cubicBezTo>
                    <a:pt x="682" y="6"/>
                    <a:pt x="637" y="1"/>
                    <a:pt x="5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6255401" y="2026677"/>
              <a:ext cx="81662" cy="91510"/>
            </a:xfrm>
            <a:custGeom>
              <a:avLst/>
              <a:gdLst/>
              <a:ahLst/>
              <a:cxnLst/>
              <a:rect l="l" t="t" r="r" b="b"/>
              <a:pathLst>
                <a:path w="1592" h="1784" extrusionOk="0">
                  <a:moveTo>
                    <a:pt x="800" y="1"/>
                  </a:moveTo>
                  <a:cubicBezTo>
                    <a:pt x="766" y="1"/>
                    <a:pt x="732" y="5"/>
                    <a:pt x="697" y="14"/>
                  </a:cubicBezTo>
                  <a:cubicBezTo>
                    <a:pt x="627" y="14"/>
                    <a:pt x="562" y="31"/>
                    <a:pt x="501" y="66"/>
                  </a:cubicBezTo>
                  <a:cubicBezTo>
                    <a:pt x="436" y="85"/>
                    <a:pt x="379" y="118"/>
                    <a:pt x="331" y="166"/>
                  </a:cubicBezTo>
                  <a:cubicBezTo>
                    <a:pt x="248" y="219"/>
                    <a:pt x="181" y="291"/>
                    <a:pt x="133" y="382"/>
                  </a:cubicBezTo>
                  <a:cubicBezTo>
                    <a:pt x="36" y="541"/>
                    <a:pt x="9" y="714"/>
                    <a:pt x="2" y="897"/>
                  </a:cubicBezTo>
                  <a:cubicBezTo>
                    <a:pt x="0" y="963"/>
                    <a:pt x="9" y="1030"/>
                    <a:pt x="21" y="1095"/>
                  </a:cubicBezTo>
                  <a:cubicBezTo>
                    <a:pt x="27" y="1329"/>
                    <a:pt x="177" y="1567"/>
                    <a:pt x="379" y="1679"/>
                  </a:cubicBezTo>
                  <a:cubicBezTo>
                    <a:pt x="382" y="1680"/>
                    <a:pt x="383" y="1681"/>
                    <a:pt x="386" y="1683"/>
                  </a:cubicBezTo>
                  <a:cubicBezTo>
                    <a:pt x="496" y="1744"/>
                    <a:pt x="636" y="1783"/>
                    <a:pt x="772" y="1783"/>
                  </a:cubicBezTo>
                  <a:cubicBezTo>
                    <a:pt x="834" y="1783"/>
                    <a:pt x="895" y="1775"/>
                    <a:pt x="952" y="1757"/>
                  </a:cubicBezTo>
                  <a:cubicBezTo>
                    <a:pt x="1127" y="1700"/>
                    <a:pt x="1308" y="1590"/>
                    <a:pt x="1392" y="1419"/>
                  </a:cubicBezTo>
                  <a:cubicBezTo>
                    <a:pt x="1442" y="1318"/>
                    <a:pt x="1498" y="1215"/>
                    <a:pt x="1527" y="1104"/>
                  </a:cubicBezTo>
                  <a:cubicBezTo>
                    <a:pt x="1580" y="923"/>
                    <a:pt x="1592" y="750"/>
                    <a:pt x="1546" y="565"/>
                  </a:cubicBezTo>
                  <a:cubicBezTo>
                    <a:pt x="1520" y="503"/>
                    <a:pt x="1494" y="442"/>
                    <a:pt x="1467" y="382"/>
                  </a:cubicBezTo>
                  <a:cubicBezTo>
                    <a:pt x="1426" y="330"/>
                    <a:pt x="1386" y="277"/>
                    <a:pt x="1346" y="226"/>
                  </a:cubicBezTo>
                  <a:cubicBezTo>
                    <a:pt x="1295" y="185"/>
                    <a:pt x="1242" y="145"/>
                    <a:pt x="1189" y="105"/>
                  </a:cubicBezTo>
                  <a:cubicBezTo>
                    <a:pt x="1100" y="49"/>
                    <a:pt x="1006" y="18"/>
                    <a:pt x="903" y="14"/>
                  </a:cubicBezTo>
                  <a:cubicBezTo>
                    <a:pt x="869" y="5"/>
                    <a:pt x="834" y="1"/>
                    <a:pt x="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6032266" y="2192463"/>
              <a:ext cx="81508" cy="91203"/>
            </a:xfrm>
            <a:custGeom>
              <a:avLst/>
              <a:gdLst/>
              <a:ahLst/>
              <a:cxnLst/>
              <a:rect l="l" t="t" r="r" b="b"/>
              <a:pathLst>
                <a:path w="1589" h="1778" extrusionOk="0">
                  <a:moveTo>
                    <a:pt x="901" y="1"/>
                  </a:moveTo>
                  <a:cubicBezTo>
                    <a:pt x="725" y="1"/>
                    <a:pt x="564" y="75"/>
                    <a:pt x="426" y="195"/>
                  </a:cubicBezTo>
                  <a:cubicBezTo>
                    <a:pt x="342" y="267"/>
                    <a:pt x="282" y="349"/>
                    <a:pt x="239" y="438"/>
                  </a:cubicBezTo>
                  <a:cubicBezTo>
                    <a:pt x="111" y="572"/>
                    <a:pt x="19" y="737"/>
                    <a:pt x="13" y="935"/>
                  </a:cubicBezTo>
                  <a:cubicBezTo>
                    <a:pt x="0" y="1367"/>
                    <a:pt x="343" y="1777"/>
                    <a:pt x="788" y="1777"/>
                  </a:cubicBezTo>
                  <a:cubicBezTo>
                    <a:pt x="804" y="1777"/>
                    <a:pt x="820" y="1777"/>
                    <a:pt x="836" y="1776"/>
                  </a:cubicBezTo>
                  <a:cubicBezTo>
                    <a:pt x="1203" y="1752"/>
                    <a:pt x="1448" y="1501"/>
                    <a:pt x="1477" y="1135"/>
                  </a:cubicBezTo>
                  <a:lnTo>
                    <a:pt x="1477" y="1135"/>
                  </a:lnTo>
                  <a:cubicBezTo>
                    <a:pt x="1472" y="1196"/>
                    <a:pt x="1471" y="1216"/>
                    <a:pt x="1471" y="1216"/>
                  </a:cubicBezTo>
                  <a:cubicBezTo>
                    <a:pt x="1471" y="1216"/>
                    <a:pt x="1478" y="1152"/>
                    <a:pt x="1486" y="1125"/>
                  </a:cubicBezTo>
                  <a:cubicBezTo>
                    <a:pt x="1497" y="1086"/>
                    <a:pt x="1512" y="1050"/>
                    <a:pt x="1525" y="1013"/>
                  </a:cubicBezTo>
                  <a:cubicBezTo>
                    <a:pt x="1589" y="832"/>
                    <a:pt x="1571" y="675"/>
                    <a:pt x="1538" y="489"/>
                  </a:cubicBezTo>
                  <a:cubicBezTo>
                    <a:pt x="1500" y="267"/>
                    <a:pt x="1280" y="82"/>
                    <a:pt x="1073" y="24"/>
                  </a:cubicBezTo>
                  <a:cubicBezTo>
                    <a:pt x="1015" y="8"/>
                    <a:pt x="957" y="1"/>
                    <a:pt x="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6180663" y="2199131"/>
              <a:ext cx="79969" cy="77148"/>
            </a:xfrm>
            <a:custGeom>
              <a:avLst/>
              <a:gdLst/>
              <a:ahLst/>
              <a:cxnLst/>
              <a:rect l="l" t="t" r="r" b="b"/>
              <a:pathLst>
                <a:path w="1559" h="1504" extrusionOk="0">
                  <a:moveTo>
                    <a:pt x="799" y="0"/>
                  </a:moveTo>
                  <a:cubicBezTo>
                    <a:pt x="604" y="0"/>
                    <a:pt x="414" y="96"/>
                    <a:pt x="294" y="249"/>
                  </a:cubicBezTo>
                  <a:cubicBezTo>
                    <a:pt x="259" y="275"/>
                    <a:pt x="227" y="303"/>
                    <a:pt x="198" y="334"/>
                  </a:cubicBezTo>
                  <a:cubicBezTo>
                    <a:pt x="124" y="422"/>
                    <a:pt x="65" y="514"/>
                    <a:pt x="38" y="631"/>
                  </a:cubicBezTo>
                  <a:cubicBezTo>
                    <a:pt x="1" y="796"/>
                    <a:pt x="28" y="948"/>
                    <a:pt x="101" y="1100"/>
                  </a:cubicBezTo>
                  <a:cubicBezTo>
                    <a:pt x="191" y="1285"/>
                    <a:pt x="381" y="1419"/>
                    <a:pt x="577" y="1474"/>
                  </a:cubicBezTo>
                  <a:cubicBezTo>
                    <a:pt x="647" y="1493"/>
                    <a:pt x="724" y="1504"/>
                    <a:pt x="803" y="1504"/>
                  </a:cubicBezTo>
                  <a:cubicBezTo>
                    <a:pt x="954" y="1504"/>
                    <a:pt x="1109" y="1465"/>
                    <a:pt x="1225" y="1378"/>
                  </a:cubicBezTo>
                  <a:cubicBezTo>
                    <a:pt x="1268" y="1345"/>
                    <a:pt x="1312" y="1311"/>
                    <a:pt x="1355" y="1278"/>
                  </a:cubicBezTo>
                  <a:cubicBezTo>
                    <a:pt x="1419" y="1218"/>
                    <a:pt x="1463" y="1149"/>
                    <a:pt x="1489" y="1069"/>
                  </a:cubicBezTo>
                  <a:cubicBezTo>
                    <a:pt x="1549" y="931"/>
                    <a:pt x="1559" y="792"/>
                    <a:pt x="1523" y="647"/>
                  </a:cubicBezTo>
                  <a:cubicBezTo>
                    <a:pt x="1499" y="553"/>
                    <a:pt x="1461" y="460"/>
                    <a:pt x="1416" y="375"/>
                  </a:cubicBezTo>
                  <a:cubicBezTo>
                    <a:pt x="1362" y="273"/>
                    <a:pt x="1254" y="178"/>
                    <a:pt x="1160" y="119"/>
                  </a:cubicBezTo>
                  <a:cubicBezTo>
                    <a:pt x="1142" y="107"/>
                    <a:pt x="1123" y="97"/>
                    <a:pt x="1105" y="86"/>
                  </a:cubicBezTo>
                  <a:cubicBezTo>
                    <a:pt x="1008" y="27"/>
                    <a:pt x="902" y="0"/>
                    <a:pt x="7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6384305" y="2193899"/>
              <a:ext cx="79969" cy="88176"/>
            </a:xfrm>
            <a:custGeom>
              <a:avLst/>
              <a:gdLst/>
              <a:ahLst/>
              <a:cxnLst/>
              <a:rect l="l" t="t" r="r" b="b"/>
              <a:pathLst>
                <a:path w="1559" h="1719" extrusionOk="0">
                  <a:moveTo>
                    <a:pt x="779" y="0"/>
                  </a:moveTo>
                  <a:cubicBezTo>
                    <a:pt x="647" y="0"/>
                    <a:pt x="509" y="32"/>
                    <a:pt x="407" y="99"/>
                  </a:cubicBezTo>
                  <a:cubicBezTo>
                    <a:pt x="129" y="277"/>
                    <a:pt x="0" y="593"/>
                    <a:pt x="69" y="898"/>
                  </a:cubicBezTo>
                  <a:cubicBezTo>
                    <a:pt x="68" y="909"/>
                    <a:pt x="66" y="920"/>
                    <a:pt x="66" y="930"/>
                  </a:cubicBezTo>
                  <a:cubicBezTo>
                    <a:pt x="66" y="1032"/>
                    <a:pt x="95" y="1114"/>
                    <a:pt x="133" y="1205"/>
                  </a:cubicBezTo>
                  <a:cubicBezTo>
                    <a:pt x="179" y="1314"/>
                    <a:pt x="242" y="1421"/>
                    <a:pt x="334" y="1498"/>
                  </a:cubicBezTo>
                  <a:cubicBezTo>
                    <a:pt x="438" y="1616"/>
                    <a:pt x="570" y="1690"/>
                    <a:pt x="735" y="1712"/>
                  </a:cubicBezTo>
                  <a:cubicBezTo>
                    <a:pt x="767" y="1716"/>
                    <a:pt x="798" y="1718"/>
                    <a:pt x="828" y="1718"/>
                  </a:cubicBezTo>
                  <a:cubicBezTo>
                    <a:pt x="1001" y="1718"/>
                    <a:pt x="1138" y="1648"/>
                    <a:pt x="1281" y="1534"/>
                  </a:cubicBezTo>
                  <a:cubicBezTo>
                    <a:pt x="1408" y="1431"/>
                    <a:pt x="1493" y="1234"/>
                    <a:pt x="1518" y="1073"/>
                  </a:cubicBezTo>
                  <a:cubicBezTo>
                    <a:pt x="1544" y="922"/>
                    <a:pt x="1558" y="791"/>
                    <a:pt x="1522" y="639"/>
                  </a:cubicBezTo>
                  <a:cubicBezTo>
                    <a:pt x="1499" y="544"/>
                    <a:pt x="1456" y="446"/>
                    <a:pt x="1409" y="362"/>
                  </a:cubicBezTo>
                  <a:cubicBezTo>
                    <a:pt x="1321" y="203"/>
                    <a:pt x="1146" y="73"/>
                    <a:pt x="971" y="25"/>
                  </a:cubicBezTo>
                  <a:cubicBezTo>
                    <a:pt x="912" y="9"/>
                    <a:pt x="846" y="0"/>
                    <a:pt x="7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6421494" y="2038731"/>
              <a:ext cx="82431" cy="82175"/>
            </a:xfrm>
            <a:custGeom>
              <a:avLst/>
              <a:gdLst/>
              <a:ahLst/>
              <a:cxnLst/>
              <a:rect l="l" t="t" r="r" b="b"/>
              <a:pathLst>
                <a:path w="1607" h="1602" extrusionOk="0">
                  <a:moveTo>
                    <a:pt x="799" y="1"/>
                  </a:moveTo>
                  <a:cubicBezTo>
                    <a:pt x="764" y="1"/>
                    <a:pt x="728" y="6"/>
                    <a:pt x="693" y="15"/>
                  </a:cubicBezTo>
                  <a:cubicBezTo>
                    <a:pt x="621" y="15"/>
                    <a:pt x="553" y="33"/>
                    <a:pt x="491" y="69"/>
                  </a:cubicBezTo>
                  <a:cubicBezTo>
                    <a:pt x="392" y="102"/>
                    <a:pt x="306" y="156"/>
                    <a:pt x="234" y="235"/>
                  </a:cubicBezTo>
                  <a:cubicBezTo>
                    <a:pt x="193" y="289"/>
                    <a:pt x="151" y="343"/>
                    <a:pt x="109" y="397"/>
                  </a:cubicBezTo>
                  <a:cubicBezTo>
                    <a:pt x="83" y="462"/>
                    <a:pt x="55" y="524"/>
                    <a:pt x="28" y="588"/>
                  </a:cubicBezTo>
                  <a:cubicBezTo>
                    <a:pt x="19" y="659"/>
                    <a:pt x="9" y="730"/>
                    <a:pt x="0" y="801"/>
                  </a:cubicBezTo>
                  <a:cubicBezTo>
                    <a:pt x="9" y="871"/>
                    <a:pt x="19" y="942"/>
                    <a:pt x="28" y="1013"/>
                  </a:cubicBezTo>
                  <a:cubicBezTo>
                    <a:pt x="53" y="1117"/>
                    <a:pt x="100" y="1208"/>
                    <a:pt x="171" y="1285"/>
                  </a:cubicBezTo>
                  <a:cubicBezTo>
                    <a:pt x="207" y="1346"/>
                    <a:pt x="254" y="1393"/>
                    <a:pt x="315" y="1429"/>
                  </a:cubicBezTo>
                  <a:cubicBezTo>
                    <a:pt x="366" y="1480"/>
                    <a:pt x="424" y="1513"/>
                    <a:pt x="491" y="1532"/>
                  </a:cubicBezTo>
                  <a:cubicBezTo>
                    <a:pt x="554" y="1568"/>
                    <a:pt x="622" y="1586"/>
                    <a:pt x="694" y="1586"/>
                  </a:cubicBezTo>
                  <a:cubicBezTo>
                    <a:pt x="738" y="1596"/>
                    <a:pt x="783" y="1601"/>
                    <a:pt x="827" y="1601"/>
                  </a:cubicBezTo>
                  <a:cubicBezTo>
                    <a:pt x="889" y="1601"/>
                    <a:pt x="950" y="1591"/>
                    <a:pt x="1012" y="1572"/>
                  </a:cubicBezTo>
                  <a:cubicBezTo>
                    <a:pt x="1076" y="1545"/>
                    <a:pt x="1139" y="1518"/>
                    <a:pt x="1204" y="1491"/>
                  </a:cubicBezTo>
                  <a:cubicBezTo>
                    <a:pt x="1257" y="1450"/>
                    <a:pt x="1312" y="1408"/>
                    <a:pt x="1365" y="1367"/>
                  </a:cubicBezTo>
                  <a:cubicBezTo>
                    <a:pt x="1406" y="1312"/>
                    <a:pt x="1450" y="1259"/>
                    <a:pt x="1491" y="1204"/>
                  </a:cubicBezTo>
                  <a:cubicBezTo>
                    <a:pt x="1517" y="1140"/>
                    <a:pt x="1544" y="1077"/>
                    <a:pt x="1571" y="1013"/>
                  </a:cubicBezTo>
                  <a:cubicBezTo>
                    <a:pt x="1604" y="908"/>
                    <a:pt x="1607" y="801"/>
                    <a:pt x="1584" y="694"/>
                  </a:cubicBezTo>
                  <a:cubicBezTo>
                    <a:pt x="1584" y="622"/>
                    <a:pt x="1566" y="554"/>
                    <a:pt x="1530" y="492"/>
                  </a:cubicBezTo>
                  <a:cubicBezTo>
                    <a:pt x="1528" y="486"/>
                    <a:pt x="1524" y="481"/>
                    <a:pt x="1521" y="474"/>
                  </a:cubicBezTo>
                  <a:cubicBezTo>
                    <a:pt x="1519" y="469"/>
                    <a:pt x="1517" y="465"/>
                    <a:pt x="1515" y="460"/>
                  </a:cubicBezTo>
                  <a:lnTo>
                    <a:pt x="1515" y="460"/>
                  </a:lnTo>
                  <a:cubicBezTo>
                    <a:pt x="1511" y="448"/>
                    <a:pt x="1505" y="437"/>
                    <a:pt x="1500" y="425"/>
                  </a:cubicBezTo>
                  <a:lnTo>
                    <a:pt x="1500" y="425"/>
                  </a:lnTo>
                  <a:lnTo>
                    <a:pt x="1504" y="434"/>
                  </a:lnTo>
                  <a:lnTo>
                    <a:pt x="1504" y="434"/>
                  </a:lnTo>
                  <a:cubicBezTo>
                    <a:pt x="1502" y="431"/>
                    <a:pt x="1501" y="427"/>
                    <a:pt x="1500" y="424"/>
                  </a:cubicBezTo>
                  <a:lnTo>
                    <a:pt x="1500" y="424"/>
                  </a:lnTo>
                  <a:cubicBezTo>
                    <a:pt x="1500" y="424"/>
                    <a:pt x="1500" y="425"/>
                    <a:pt x="1500" y="425"/>
                  </a:cubicBezTo>
                  <a:lnTo>
                    <a:pt x="1500" y="425"/>
                  </a:lnTo>
                  <a:lnTo>
                    <a:pt x="1488" y="395"/>
                  </a:lnTo>
                  <a:lnTo>
                    <a:pt x="1488" y="396"/>
                  </a:lnTo>
                  <a:cubicBezTo>
                    <a:pt x="1492" y="405"/>
                    <a:pt x="1496" y="414"/>
                    <a:pt x="1500" y="424"/>
                  </a:cubicBezTo>
                  <a:lnTo>
                    <a:pt x="1500" y="424"/>
                  </a:lnTo>
                  <a:cubicBezTo>
                    <a:pt x="1493" y="409"/>
                    <a:pt x="1485" y="395"/>
                    <a:pt x="1477" y="381"/>
                  </a:cubicBezTo>
                  <a:lnTo>
                    <a:pt x="1477" y="381"/>
                  </a:lnTo>
                  <a:cubicBezTo>
                    <a:pt x="1480" y="386"/>
                    <a:pt x="1483" y="390"/>
                    <a:pt x="1488" y="395"/>
                  </a:cubicBezTo>
                  <a:cubicBezTo>
                    <a:pt x="1483" y="389"/>
                    <a:pt x="1478" y="381"/>
                    <a:pt x="1475" y="374"/>
                  </a:cubicBezTo>
                  <a:cubicBezTo>
                    <a:pt x="1467" y="360"/>
                    <a:pt x="1458" y="347"/>
                    <a:pt x="1447" y="334"/>
                  </a:cubicBezTo>
                  <a:cubicBezTo>
                    <a:pt x="1424" y="299"/>
                    <a:pt x="1396" y="265"/>
                    <a:pt x="1365" y="236"/>
                  </a:cubicBezTo>
                  <a:lnTo>
                    <a:pt x="1364" y="235"/>
                  </a:lnTo>
                  <a:cubicBezTo>
                    <a:pt x="1310" y="194"/>
                    <a:pt x="1257" y="153"/>
                    <a:pt x="1204" y="110"/>
                  </a:cubicBezTo>
                  <a:cubicBezTo>
                    <a:pt x="1175" y="88"/>
                    <a:pt x="1143" y="76"/>
                    <a:pt x="1107" y="69"/>
                  </a:cubicBezTo>
                  <a:cubicBezTo>
                    <a:pt x="1044" y="33"/>
                    <a:pt x="977" y="15"/>
                    <a:pt x="905" y="15"/>
                  </a:cubicBezTo>
                  <a:cubicBezTo>
                    <a:pt x="870" y="6"/>
                    <a:pt x="835" y="1"/>
                    <a:pt x="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6497719" y="2058890"/>
              <a:ext cx="51" cy="5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6497719" y="2058890"/>
              <a:ext cx="103" cy="154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2"/>
                    <a:pt x="2" y="2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6019238" y="2374663"/>
              <a:ext cx="79815" cy="85201"/>
            </a:xfrm>
            <a:custGeom>
              <a:avLst/>
              <a:gdLst/>
              <a:ahLst/>
              <a:cxnLst/>
              <a:rect l="l" t="t" r="r" b="b"/>
              <a:pathLst>
                <a:path w="1556" h="1661" extrusionOk="0">
                  <a:moveTo>
                    <a:pt x="811" y="0"/>
                  </a:moveTo>
                  <a:cubicBezTo>
                    <a:pt x="707" y="0"/>
                    <a:pt x="596" y="22"/>
                    <a:pt x="517" y="80"/>
                  </a:cubicBezTo>
                  <a:cubicBezTo>
                    <a:pt x="457" y="125"/>
                    <a:pt x="392" y="169"/>
                    <a:pt x="337" y="223"/>
                  </a:cubicBezTo>
                  <a:cubicBezTo>
                    <a:pt x="217" y="344"/>
                    <a:pt x="152" y="512"/>
                    <a:pt x="136" y="681"/>
                  </a:cubicBezTo>
                  <a:cubicBezTo>
                    <a:pt x="130" y="690"/>
                    <a:pt x="124" y="699"/>
                    <a:pt x="118" y="707"/>
                  </a:cubicBezTo>
                  <a:cubicBezTo>
                    <a:pt x="20" y="876"/>
                    <a:pt x="1" y="1127"/>
                    <a:pt x="118" y="1292"/>
                  </a:cubicBezTo>
                  <a:cubicBezTo>
                    <a:pt x="234" y="1460"/>
                    <a:pt x="378" y="1587"/>
                    <a:pt x="582" y="1636"/>
                  </a:cubicBezTo>
                  <a:cubicBezTo>
                    <a:pt x="650" y="1652"/>
                    <a:pt x="723" y="1661"/>
                    <a:pt x="798" y="1661"/>
                  </a:cubicBezTo>
                  <a:cubicBezTo>
                    <a:pt x="947" y="1661"/>
                    <a:pt x="1099" y="1626"/>
                    <a:pt x="1213" y="1543"/>
                  </a:cubicBezTo>
                  <a:cubicBezTo>
                    <a:pt x="1337" y="1455"/>
                    <a:pt x="1430" y="1362"/>
                    <a:pt x="1491" y="1219"/>
                  </a:cubicBezTo>
                  <a:cubicBezTo>
                    <a:pt x="1550" y="1080"/>
                    <a:pt x="1556" y="947"/>
                    <a:pt x="1529" y="802"/>
                  </a:cubicBezTo>
                  <a:cubicBezTo>
                    <a:pt x="1522" y="718"/>
                    <a:pt x="1514" y="635"/>
                    <a:pt x="1493" y="555"/>
                  </a:cubicBezTo>
                  <a:cubicBezTo>
                    <a:pt x="1455" y="401"/>
                    <a:pt x="1362" y="294"/>
                    <a:pt x="1263" y="177"/>
                  </a:cubicBezTo>
                  <a:cubicBezTo>
                    <a:pt x="1178" y="77"/>
                    <a:pt x="1034" y="23"/>
                    <a:pt x="910" y="7"/>
                  </a:cubicBezTo>
                  <a:cubicBezTo>
                    <a:pt x="879" y="3"/>
                    <a:pt x="845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6216006" y="2367226"/>
              <a:ext cx="108438" cy="121723"/>
            </a:xfrm>
            <a:custGeom>
              <a:avLst/>
              <a:gdLst/>
              <a:ahLst/>
              <a:cxnLst/>
              <a:rect l="l" t="t" r="r" b="b"/>
              <a:pathLst>
                <a:path w="2114" h="2373" extrusionOk="0">
                  <a:moveTo>
                    <a:pt x="1089" y="1"/>
                  </a:moveTo>
                  <a:cubicBezTo>
                    <a:pt x="740" y="1"/>
                    <a:pt x="406" y="194"/>
                    <a:pt x="222" y="501"/>
                  </a:cubicBezTo>
                  <a:cubicBezTo>
                    <a:pt x="1" y="868"/>
                    <a:pt x="68" y="1273"/>
                    <a:pt x="175" y="1665"/>
                  </a:cubicBezTo>
                  <a:cubicBezTo>
                    <a:pt x="205" y="1780"/>
                    <a:pt x="267" y="1857"/>
                    <a:pt x="342" y="1901"/>
                  </a:cubicBezTo>
                  <a:cubicBezTo>
                    <a:pt x="355" y="1935"/>
                    <a:pt x="368" y="1968"/>
                    <a:pt x="383" y="2003"/>
                  </a:cubicBezTo>
                  <a:cubicBezTo>
                    <a:pt x="484" y="2230"/>
                    <a:pt x="776" y="2373"/>
                    <a:pt x="1045" y="2373"/>
                  </a:cubicBezTo>
                  <a:cubicBezTo>
                    <a:pt x="1174" y="2373"/>
                    <a:pt x="1298" y="2340"/>
                    <a:pt x="1393" y="2268"/>
                  </a:cubicBezTo>
                  <a:cubicBezTo>
                    <a:pt x="1774" y="1982"/>
                    <a:pt x="2059" y="1616"/>
                    <a:pt x="2088" y="1123"/>
                  </a:cubicBezTo>
                  <a:cubicBezTo>
                    <a:pt x="2113" y="652"/>
                    <a:pt x="1815" y="178"/>
                    <a:pt x="1358" y="40"/>
                  </a:cubicBezTo>
                  <a:cubicBezTo>
                    <a:pt x="1269" y="13"/>
                    <a:pt x="1179" y="1"/>
                    <a:pt x="10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6428471" y="2388051"/>
              <a:ext cx="64888" cy="69659"/>
            </a:xfrm>
            <a:custGeom>
              <a:avLst/>
              <a:gdLst/>
              <a:ahLst/>
              <a:cxnLst/>
              <a:rect l="l" t="t" r="r" b="b"/>
              <a:pathLst>
                <a:path w="1265" h="1358" extrusionOk="0">
                  <a:moveTo>
                    <a:pt x="616" y="0"/>
                  </a:moveTo>
                  <a:cubicBezTo>
                    <a:pt x="461" y="0"/>
                    <a:pt x="312" y="56"/>
                    <a:pt x="199" y="171"/>
                  </a:cubicBezTo>
                  <a:cubicBezTo>
                    <a:pt x="70" y="299"/>
                    <a:pt x="0" y="498"/>
                    <a:pt x="33" y="681"/>
                  </a:cubicBezTo>
                  <a:cubicBezTo>
                    <a:pt x="34" y="705"/>
                    <a:pt x="38" y="733"/>
                    <a:pt x="51" y="775"/>
                  </a:cubicBezTo>
                  <a:cubicBezTo>
                    <a:pt x="50" y="793"/>
                    <a:pt x="47" y="808"/>
                    <a:pt x="47" y="824"/>
                  </a:cubicBezTo>
                  <a:cubicBezTo>
                    <a:pt x="47" y="1016"/>
                    <a:pt x="149" y="1163"/>
                    <a:pt x="303" y="1269"/>
                  </a:cubicBezTo>
                  <a:cubicBezTo>
                    <a:pt x="347" y="1300"/>
                    <a:pt x="409" y="1320"/>
                    <a:pt x="457" y="1336"/>
                  </a:cubicBezTo>
                  <a:cubicBezTo>
                    <a:pt x="504" y="1351"/>
                    <a:pt x="559" y="1357"/>
                    <a:pt x="614" y="1357"/>
                  </a:cubicBezTo>
                  <a:cubicBezTo>
                    <a:pt x="671" y="1357"/>
                    <a:pt x="729" y="1350"/>
                    <a:pt x="777" y="1336"/>
                  </a:cubicBezTo>
                  <a:cubicBezTo>
                    <a:pt x="910" y="1299"/>
                    <a:pt x="1011" y="1218"/>
                    <a:pt x="1093" y="1113"/>
                  </a:cubicBezTo>
                  <a:cubicBezTo>
                    <a:pt x="1120" y="1078"/>
                    <a:pt x="1144" y="1052"/>
                    <a:pt x="1162" y="1014"/>
                  </a:cubicBezTo>
                  <a:cubicBezTo>
                    <a:pt x="1222" y="894"/>
                    <a:pt x="1264" y="767"/>
                    <a:pt x="1254" y="630"/>
                  </a:cubicBezTo>
                  <a:cubicBezTo>
                    <a:pt x="1247" y="577"/>
                    <a:pt x="1239" y="522"/>
                    <a:pt x="1232" y="469"/>
                  </a:cubicBezTo>
                  <a:cubicBezTo>
                    <a:pt x="1227" y="439"/>
                    <a:pt x="1217" y="412"/>
                    <a:pt x="1200" y="387"/>
                  </a:cubicBezTo>
                  <a:cubicBezTo>
                    <a:pt x="1149" y="265"/>
                    <a:pt x="1065" y="160"/>
                    <a:pt x="950" y="95"/>
                  </a:cubicBezTo>
                  <a:cubicBezTo>
                    <a:pt x="897" y="64"/>
                    <a:pt x="831" y="33"/>
                    <a:pt x="771" y="19"/>
                  </a:cubicBezTo>
                  <a:cubicBezTo>
                    <a:pt x="719" y="6"/>
                    <a:pt x="667" y="0"/>
                    <a:pt x="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5902900" y="2589385"/>
              <a:ext cx="105719" cy="93767"/>
            </a:xfrm>
            <a:custGeom>
              <a:avLst/>
              <a:gdLst/>
              <a:ahLst/>
              <a:cxnLst/>
              <a:rect l="l" t="t" r="r" b="b"/>
              <a:pathLst>
                <a:path w="2061" h="1828" extrusionOk="0">
                  <a:moveTo>
                    <a:pt x="1109" y="0"/>
                  </a:moveTo>
                  <a:cubicBezTo>
                    <a:pt x="1054" y="0"/>
                    <a:pt x="999" y="2"/>
                    <a:pt x="944" y="5"/>
                  </a:cubicBezTo>
                  <a:cubicBezTo>
                    <a:pt x="631" y="14"/>
                    <a:pt x="310" y="168"/>
                    <a:pt x="158" y="455"/>
                  </a:cubicBezTo>
                  <a:cubicBezTo>
                    <a:pt x="43" y="673"/>
                    <a:pt x="0" y="917"/>
                    <a:pt x="65" y="1158"/>
                  </a:cubicBezTo>
                  <a:cubicBezTo>
                    <a:pt x="94" y="1277"/>
                    <a:pt x="147" y="1381"/>
                    <a:pt x="228" y="1468"/>
                  </a:cubicBezTo>
                  <a:cubicBezTo>
                    <a:pt x="293" y="1568"/>
                    <a:pt x="378" y="1646"/>
                    <a:pt x="485" y="1703"/>
                  </a:cubicBezTo>
                  <a:cubicBezTo>
                    <a:pt x="628" y="1786"/>
                    <a:pt x="780" y="1827"/>
                    <a:pt x="944" y="1828"/>
                  </a:cubicBezTo>
                  <a:cubicBezTo>
                    <a:pt x="1109" y="1828"/>
                    <a:pt x="1262" y="1786"/>
                    <a:pt x="1405" y="1703"/>
                  </a:cubicBezTo>
                  <a:cubicBezTo>
                    <a:pt x="1453" y="1679"/>
                    <a:pt x="1504" y="1656"/>
                    <a:pt x="1551" y="1629"/>
                  </a:cubicBezTo>
                  <a:cubicBezTo>
                    <a:pt x="1884" y="1440"/>
                    <a:pt x="2060" y="1012"/>
                    <a:pt x="1959" y="642"/>
                  </a:cubicBezTo>
                  <a:cubicBezTo>
                    <a:pt x="1856" y="268"/>
                    <a:pt x="1492" y="6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6062890" y="2600362"/>
              <a:ext cx="73352" cy="73044"/>
            </a:xfrm>
            <a:custGeom>
              <a:avLst/>
              <a:gdLst/>
              <a:ahLst/>
              <a:cxnLst/>
              <a:rect l="l" t="t" r="r" b="b"/>
              <a:pathLst>
                <a:path w="1430" h="1424" extrusionOk="0">
                  <a:moveTo>
                    <a:pt x="691" y="1"/>
                  </a:moveTo>
                  <a:cubicBezTo>
                    <a:pt x="602" y="1"/>
                    <a:pt x="519" y="22"/>
                    <a:pt x="442" y="62"/>
                  </a:cubicBezTo>
                  <a:cubicBezTo>
                    <a:pt x="353" y="91"/>
                    <a:pt x="277" y="139"/>
                    <a:pt x="213" y="209"/>
                  </a:cubicBezTo>
                  <a:cubicBezTo>
                    <a:pt x="143" y="273"/>
                    <a:pt x="95" y="349"/>
                    <a:pt x="66" y="437"/>
                  </a:cubicBezTo>
                  <a:cubicBezTo>
                    <a:pt x="21" y="523"/>
                    <a:pt x="0" y="614"/>
                    <a:pt x="4" y="712"/>
                  </a:cubicBezTo>
                  <a:cubicBezTo>
                    <a:pt x="14" y="775"/>
                    <a:pt x="21" y="837"/>
                    <a:pt x="30" y="900"/>
                  </a:cubicBezTo>
                  <a:cubicBezTo>
                    <a:pt x="64" y="1022"/>
                    <a:pt x="126" y="1125"/>
                    <a:pt x="213" y="1214"/>
                  </a:cubicBezTo>
                  <a:cubicBezTo>
                    <a:pt x="261" y="1252"/>
                    <a:pt x="309" y="1289"/>
                    <a:pt x="357" y="1325"/>
                  </a:cubicBezTo>
                  <a:cubicBezTo>
                    <a:pt x="467" y="1389"/>
                    <a:pt x="587" y="1422"/>
                    <a:pt x="715" y="1423"/>
                  </a:cubicBezTo>
                  <a:cubicBezTo>
                    <a:pt x="723" y="1423"/>
                    <a:pt x="731" y="1423"/>
                    <a:pt x="739" y="1423"/>
                  </a:cubicBezTo>
                  <a:cubicBezTo>
                    <a:pt x="828" y="1423"/>
                    <a:pt x="911" y="1402"/>
                    <a:pt x="990" y="1361"/>
                  </a:cubicBezTo>
                  <a:cubicBezTo>
                    <a:pt x="1078" y="1332"/>
                    <a:pt x="1154" y="1284"/>
                    <a:pt x="1218" y="1214"/>
                  </a:cubicBezTo>
                  <a:cubicBezTo>
                    <a:pt x="1288" y="1150"/>
                    <a:pt x="1336" y="1074"/>
                    <a:pt x="1365" y="986"/>
                  </a:cubicBezTo>
                  <a:cubicBezTo>
                    <a:pt x="1409" y="901"/>
                    <a:pt x="1430" y="810"/>
                    <a:pt x="1427" y="712"/>
                  </a:cubicBezTo>
                  <a:cubicBezTo>
                    <a:pt x="1417" y="648"/>
                    <a:pt x="1409" y="586"/>
                    <a:pt x="1401" y="523"/>
                  </a:cubicBezTo>
                  <a:cubicBezTo>
                    <a:pt x="1367" y="402"/>
                    <a:pt x="1305" y="298"/>
                    <a:pt x="1218" y="209"/>
                  </a:cubicBezTo>
                  <a:cubicBezTo>
                    <a:pt x="1171" y="172"/>
                    <a:pt x="1121" y="135"/>
                    <a:pt x="1074" y="99"/>
                  </a:cubicBezTo>
                  <a:cubicBezTo>
                    <a:pt x="963" y="34"/>
                    <a:pt x="844" y="2"/>
                    <a:pt x="715" y="1"/>
                  </a:cubicBezTo>
                  <a:cubicBezTo>
                    <a:pt x="707" y="1"/>
                    <a:pt x="699" y="1"/>
                    <a:pt x="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6167994" y="2607082"/>
              <a:ext cx="76686" cy="59451"/>
            </a:xfrm>
            <a:custGeom>
              <a:avLst/>
              <a:gdLst/>
              <a:ahLst/>
              <a:cxnLst/>
              <a:rect l="l" t="t" r="r" b="b"/>
              <a:pathLst>
                <a:path w="1495" h="1159" extrusionOk="0">
                  <a:moveTo>
                    <a:pt x="748" y="1"/>
                  </a:moveTo>
                  <a:cubicBezTo>
                    <a:pt x="2" y="1"/>
                    <a:pt x="1" y="1159"/>
                    <a:pt x="748" y="1159"/>
                  </a:cubicBezTo>
                  <a:cubicBezTo>
                    <a:pt x="1493" y="1159"/>
                    <a:pt x="1494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6315621" y="2548246"/>
              <a:ext cx="136342" cy="123621"/>
            </a:xfrm>
            <a:custGeom>
              <a:avLst/>
              <a:gdLst/>
              <a:ahLst/>
              <a:cxnLst/>
              <a:rect l="l" t="t" r="r" b="b"/>
              <a:pathLst>
                <a:path w="2658" h="2410" extrusionOk="0">
                  <a:moveTo>
                    <a:pt x="1307" y="0"/>
                  </a:moveTo>
                  <a:cubicBezTo>
                    <a:pt x="925" y="0"/>
                    <a:pt x="578" y="190"/>
                    <a:pt x="349" y="488"/>
                  </a:cubicBezTo>
                  <a:cubicBezTo>
                    <a:pt x="78" y="837"/>
                    <a:pt x="0" y="1374"/>
                    <a:pt x="280" y="1750"/>
                  </a:cubicBezTo>
                  <a:cubicBezTo>
                    <a:pt x="281" y="1751"/>
                    <a:pt x="282" y="1753"/>
                    <a:pt x="283" y="1755"/>
                  </a:cubicBezTo>
                  <a:cubicBezTo>
                    <a:pt x="371" y="1967"/>
                    <a:pt x="528" y="2143"/>
                    <a:pt x="738" y="2267"/>
                  </a:cubicBezTo>
                  <a:cubicBezTo>
                    <a:pt x="906" y="2365"/>
                    <a:pt x="1090" y="2409"/>
                    <a:pt x="1274" y="2409"/>
                  </a:cubicBezTo>
                  <a:cubicBezTo>
                    <a:pt x="1787" y="2409"/>
                    <a:pt x="2299" y="2063"/>
                    <a:pt x="2445" y="1553"/>
                  </a:cubicBezTo>
                  <a:cubicBezTo>
                    <a:pt x="2658" y="807"/>
                    <a:pt x="2103" y="2"/>
                    <a:pt x="1310" y="0"/>
                  </a:cubicBezTo>
                  <a:cubicBezTo>
                    <a:pt x="1309" y="0"/>
                    <a:pt x="1308" y="0"/>
                    <a:pt x="13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6038832" y="2795746"/>
              <a:ext cx="121261" cy="120441"/>
            </a:xfrm>
            <a:custGeom>
              <a:avLst/>
              <a:gdLst/>
              <a:ahLst/>
              <a:cxnLst/>
              <a:rect l="l" t="t" r="r" b="b"/>
              <a:pathLst>
                <a:path w="2364" h="2348" extrusionOk="0">
                  <a:moveTo>
                    <a:pt x="1134" y="1"/>
                  </a:moveTo>
                  <a:cubicBezTo>
                    <a:pt x="739" y="1"/>
                    <a:pt x="407" y="277"/>
                    <a:pt x="292" y="643"/>
                  </a:cubicBezTo>
                  <a:cubicBezTo>
                    <a:pt x="291" y="646"/>
                    <a:pt x="291" y="651"/>
                    <a:pt x="289" y="654"/>
                  </a:cubicBezTo>
                  <a:cubicBezTo>
                    <a:pt x="87" y="882"/>
                    <a:pt x="0" y="1209"/>
                    <a:pt x="52" y="1510"/>
                  </a:cubicBezTo>
                  <a:cubicBezTo>
                    <a:pt x="68" y="1608"/>
                    <a:pt x="100" y="1700"/>
                    <a:pt x="146" y="1788"/>
                  </a:cubicBezTo>
                  <a:cubicBezTo>
                    <a:pt x="154" y="1804"/>
                    <a:pt x="158" y="1811"/>
                    <a:pt x="158" y="1811"/>
                  </a:cubicBezTo>
                  <a:cubicBezTo>
                    <a:pt x="159" y="1811"/>
                    <a:pt x="148" y="1783"/>
                    <a:pt x="125" y="1726"/>
                  </a:cubicBezTo>
                  <a:lnTo>
                    <a:pt x="125" y="1726"/>
                  </a:lnTo>
                  <a:cubicBezTo>
                    <a:pt x="146" y="1777"/>
                    <a:pt x="167" y="1828"/>
                    <a:pt x="190" y="1877"/>
                  </a:cubicBezTo>
                  <a:cubicBezTo>
                    <a:pt x="227" y="1942"/>
                    <a:pt x="280" y="1996"/>
                    <a:pt x="335" y="2046"/>
                  </a:cubicBezTo>
                  <a:cubicBezTo>
                    <a:pt x="529" y="2229"/>
                    <a:pt x="810" y="2339"/>
                    <a:pt x="1075" y="2347"/>
                  </a:cubicBezTo>
                  <a:cubicBezTo>
                    <a:pt x="1083" y="2348"/>
                    <a:pt x="1091" y="2348"/>
                    <a:pt x="1099" y="2348"/>
                  </a:cubicBezTo>
                  <a:cubicBezTo>
                    <a:pt x="1625" y="2348"/>
                    <a:pt x="2082" y="1924"/>
                    <a:pt x="2200" y="1424"/>
                  </a:cubicBezTo>
                  <a:cubicBezTo>
                    <a:pt x="2364" y="724"/>
                    <a:pt x="1877" y="4"/>
                    <a:pt x="1136" y="1"/>
                  </a:cubicBezTo>
                  <a:cubicBezTo>
                    <a:pt x="1135" y="1"/>
                    <a:pt x="1134" y="1"/>
                    <a:pt x="1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6218263" y="2842117"/>
              <a:ext cx="54578" cy="54937"/>
            </a:xfrm>
            <a:custGeom>
              <a:avLst/>
              <a:gdLst/>
              <a:ahLst/>
              <a:cxnLst/>
              <a:rect l="l" t="t" r="r" b="b"/>
              <a:pathLst>
                <a:path w="1064" h="1071" extrusionOk="0">
                  <a:moveTo>
                    <a:pt x="551" y="0"/>
                  </a:moveTo>
                  <a:cubicBezTo>
                    <a:pt x="546" y="0"/>
                    <a:pt x="540" y="0"/>
                    <a:pt x="534" y="1"/>
                  </a:cubicBezTo>
                  <a:cubicBezTo>
                    <a:pt x="487" y="7"/>
                    <a:pt x="441" y="14"/>
                    <a:pt x="394" y="20"/>
                  </a:cubicBezTo>
                  <a:cubicBezTo>
                    <a:pt x="305" y="45"/>
                    <a:pt x="228" y="89"/>
                    <a:pt x="162" y="155"/>
                  </a:cubicBezTo>
                  <a:cubicBezTo>
                    <a:pt x="143" y="170"/>
                    <a:pt x="128" y="190"/>
                    <a:pt x="116" y="212"/>
                  </a:cubicBezTo>
                  <a:cubicBezTo>
                    <a:pt x="84" y="246"/>
                    <a:pt x="61" y="284"/>
                    <a:pt x="48" y="329"/>
                  </a:cubicBezTo>
                  <a:cubicBezTo>
                    <a:pt x="14" y="391"/>
                    <a:pt x="0" y="458"/>
                    <a:pt x="3" y="531"/>
                  </a:cubicBezTo>
                  <a:cubicBezTo>
                    <a:pt x="9" y="577"/>
                    <a:pt x="15" y="625"/>
                    <a:pt x="23" y="671"/>
                  </a:cubicBezTo>
                  <a:cubicBezTo>
                    <a:pt x="33" y="719"/>
                    <a:pt x="59" y="771"/>
                    <a:pt x="77" y="809"/>
                  </a:cubicBezTo>
                  <a:cubicBezTo>
                    <a:pt x="123" y="897"/>
                    <a:pt x="188" y="951"/>
                    <a:pt x="267" y="1007"/>
                  </a:cubicBezTo>
                  <a:cubicBezTo>
                    <a:pt x="339" y="1050"/>
                    <a:pt x="419" y="1070"/>
                    <a:pt x="502" y="1070"/>
                  </a:cubicBezTo>
                  <a:cubicBezTo>
                    <a:pt x="550" y="1070"/>
                    <a:pt x="596" y="1060"/>
                    <a:pt x="642" y="1045"/>
                  </a:cubicBezTo>
                  <a:cubicBezTo>
                    <a:pt x="651" y="1043"/>
                    <a:pt x="657" y="1042"/>
                    <a:pt x="668" y="1038"/>
                  </a:cubicBezTo>
                  <a:cubicBezTo>
                    <a:pt x="712" y="1020"/>
                    <a:pt x="753" y="1002"/>
                    <a:pt x="795" y="985"/>
                  </a:cubicBezTo>
                  <a:cubicBezTo>
                    <a:pt x="840" y="964"/>
                    <a:pt x="877" y="935"/>
                    <a:pt x="905" y="897"/>
                  </a:cubicBezTo>
                  <a:cubicBezTo>
                    <a:pt x="956" y="850"/>
                    <a:pt x="992" y="793"/>
                    <a:pt x="1015" y="728"/>
                  </a:cubicBezTo>
                  <a:cubicBezTo>
                    <a:pt x="1048" y="665"/>
                    <a:pt x="1062" y="598"/>
                    <a:pt x="1059" y="526"/>
                  </a:cubicBezTo>
                  <a:cubicBezTo>
                    <a:pt x="1063" y="454"/>
                    <a:pt x="1048" y="386"/>
                    <a:pt x="1015" y="324"/>
                  </a:cubicBezTo>
                  <a:cubicBezTo>
                    <a:pt x="994" y="259"/>
                    <a:pt x="956" y="202"/>
                    <a:pt x="905" y="155"/>
                  </a:cubicBezTo>
                  <a:cubicBezTo>
                    <a:pt x="809" y="66"/>
                    <a:pt x="685" y="0"/>
                    <a:pt x="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6336447" y="2797592"/>
              <a:ext cx="116953" cy="125211"/>
            </a:xfrm>
            <a:custGeom>
              <a:avLst/>
              <a:gdLst/>
              <a:ahLst/>
              <a:cxnLst/>
              <a:rect l="l" t="t" r="r" b="b"/>
              <a:pathLst>
                <a:path w="2280" h="2441" extrusionOk="0">
                  <a:moveTo>
                    <a:pt x="1179" y="0"/>
                  </a:moveTo>
                  <a:cubicBezTo>
                    <a:pt x="830" y="0"/>
                    <a:pt x="463" y="279"/>
                    <a:pt x="384" y="625"/>
                  </a:cubicBezTo>
                  <a:cubicBezTo>
                    <a:pt x="378" y="656"/>
                    <a:pt x="374" y="685"/>
                    <a:pt x="370" y="717"/>
                  </a:cubicBezTo>
                  <a:cubicBezTo>
                    <a:pt x="365" y="723"/>
                    <a:pt x="360" y="726"/>
                    <a:pt x="354" y="731"/>
                  </a:cubicBezTo>
                  <a:cubicBezTo>
                    <a:pt x="236" y="866"/>
                    <a:pt x="134" y="1028"/>
                    <a:pt x="78" y="1201"/>
                  </a:cubicBezTo>
                  <a:cubicBezTo>
                    <a:pt x="1" y="1439"/>
                    <a:pt x="71" y="1723"/>
                    <a:pt x="195" y="1936"/>
                  </a:cubicBezTo>
                  <a:cubicBezTo>
                    <a:pt x="360" y="2216"/>
                    <a:pt x="652" y="2432"/>
                    <a:pt x="982" y="2440"/>
                  </a:cubicBezTo>
                  <a:cubicBezTo>
                    <a:pt x="990" y="2440"/>
                    <a:pt x="997" y="2440"/>
                    <a:pt x="1005" y="2440"/>
                  </a:cubicBezTo>
                  <a:cubicBezTo>
                    <a:pt x="1212" y="2440"/>
                    <a:pt x="1431" y="2375"/>
                    <a:pt x="1608" y="2271"/>
                  </a:cubicBezTo>
                  <a:cubicBezTo>
                    <a:pt x="1995" y="2044"/>
                    <a:pt x="2209" y="1613"/>
                    <a:pt x="2236" y="1177"/>
                  </a:cubicBezTo>
                  <a:cubicBezTo>
                    <a:pt x="2280" y="564"/>
                    <a:pt x="1825" y="23"/>
                    <a:pt x="1202" y="1"/>
                  </a:cubicBezTo>
                  <a:cubicBezTo>
                    <a:pt x="1194" y="0"/>
                    <a:pt x="1187" y="0"/>
                    <a:pt x="1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6476688" y="2845605"/>
              <a:ext cx="65709" cy="50987"/>
            </a:xfrm>
            <a:custGeom>
              <a:avLst/>
              <a:gdLst/>
              <a:ahLst/>
              <a:cxnLst/>
              <a:rect l="l" t="t" r="r" b="b"/>
              <a:pathLst>
                <a:path w="1281" h="994" extrusionOk="0">
                  <a:moveTo>
                    <a:pt x="641" y="0"/>
                  </a:moveTo>
                  <a:cubicBezTo>
                    <a:pt x="1" y="0"/>
                    <a:pt x="0" y="994"/>
                    <a:pt x="641" y="994"/>
                  </a:cubicBezTo>
                  <a:cubicBezTo>
                    <a:pt x="641" y="994"/>
                    <a:pt x="642" y="994"/>
                    <a:pt x="642" y="994"/>
                  </a:cubicBezTo>
                  <a:cubicBezTo>
                    <a:pt x="1281" y="994"/>
                    <a:pt x="1280" y="0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6341936" y="3037705"/>
              <a:ext cx="126083" cy="127519"/>
            </a:xfrm>
            <a:custGeom>
              <a:avLst/>
              <a:gdLst/>
              <a:ahLst/>
              <a:cxnLst/>
              <a:rect l="l" t="t" r="r" b="b"/>
              <a:pathLst>
                <a:path w="2458" h="2486" extrusionOk="0">
                  <a:moveTo>
                    <a:pt x="1351" y="1"/>
                  </a:moveTo>
                  <a:cubicBezTo>
                    <a:pt x="1249" y="1"/>
                    <a:pt x="1148" y="18"/>
                    <a:pt x="1050" y="55"/>
                  </a:cubicBezTo>
                  <a:cubicBezTo>
                    <a:pt x="870" y="125"/>
                    <a:pt x="713" y="234"/>
                    <a:pt x="602" y="377"/>
                  </a:cubicBezTo>
                  <a:cubicBezTo>
                    <a:pt x="457" y="500"/>
                    <a:pt x="339" y="665"/>
                    <a:pt x="258" y="837"/>
                  </a:cubicBezTo>
                  <a:cubicBezTo>
                    <a:pt x="1" y="1388"/>
                    <a:pt x="163" y="2136"/>
                    <a:pt x="749" y="2396"/>
                  </a:cubicBezTo>
                  <a:cubicBezTo>
                    <a:pt x="888" y="2458"/>
                    <a:pt x="1025" y="2486"/>
                    <a:pt x="1156" y="2486"/>
                  </a:cubicBezTo>
                  <a:cubicBezTo>
                    <a:pt x="1688" y="2486"/>
                    <a:pt x="2137" y="2029"/>
                    <a:pt x="2323" y="1521"/>
                  </a:cubicBezTo>
                  <a:cubicBezTo>
                    <a:pt x="2458" y="1151"/>
                    <a:pt x="2412" y="731"/>
                    <a:pt x="2169" y="415"/>
                  </a:cubicBezTo>
                  <a:cubicBezTo>
                    <a:pt x="1977" y="168"/>
                    <a:pt x="1666" y="1"/>
                    <a:pt x="1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6225085" y="3043142"/>
              <a:ext cx="76943" cy="75455"/>
            </a:xfrm>
            <a:custGeom>
              <a:avLst/>
              <a:gdLst/>
              <a:ahLst/>
              <a:cxnLst/>
              <a:rect l="l" t="t" r="r" b="b"/>
              <a:pathLst>
                <a:path w="1500" h="1471" extrusionOk="0">
                  <a:moveTo>
                    <a:pt x="733" y="0"/>
                  </a:moveTo>
                  <a:cubicBezTo>
                    <a:pt x="669" y="0"/>
                    <a:pt x="605" y="9"/>
                    <a:pt x="541" y="27"/>
                  </a:cubicBezTo>
                  <a:cubicBezTo>
                    <a:pt x="447" y="48"/>
                    <a:pt x="365" y="92"/>
                    <a:pt x="296" y="156"/>
                  </a:cubicBezTo>
                  <a:cubicBezTo>
                    <a:pt x="217" y="208"/>
                    <a:pt x="154" y="274"/>
                    <a:pt x="109" y="360"/>
                  </a:cubicBezTo>
                  <a:cubicBezTo>
                    <a:pt x="56" y="443"/>
                    <a:pt x="28" y="531"/>
                    <a:pt x="23" y="628"/>
                  </a:cubicBezTo>
                  <a:cubicBezTo>
                    <a:pt x="1" y="725"/>
                    <a:pt x="6" y="821"/>
                    <a:pt x="36" y="916"/>
                  </a:cubicBezTo>
                  <a:cubicBezTo>
                    <a:pt x="71" y="1038"/>
                    <a:pt x="132" y="1145"/>
                    <a:pt x="222" y="1235"/>
                  </a:cubicBezTo>
                  <a:cubicBezTo>
                    <a:pt x="230" y="1245"/>
                    <a:pt x="242" y="1250"/>
                    <a:pt x="252" y="1259"/>
                  </a:cubicBezTo>
                  <a:lnTo>
                    <a:pt x="253" y="1260"/>
                  </a:lnTo>
                  <a:cubicBezTo>
                    <a:pt x="255" y="1261"/>
                    <a:pt x="257" y="1262"/>
                    <a:pt x="258" y="1264"/>
                  </a:cubicBezTo>
                  <a:cubicBezTo>
                    <a:pt x="388" y="1393"/>
                    <a:pt x="561" y="1470"/>
                    <a:pt x="750" y="1470"/>
                  </a:cubicBezTo>
                  <a:cubicBezTo>
                    <a:pt x="997" y="1470"/>
                    <a:pt x="1228" y="1337"/>
                    <a:pt x="1352" y="1125"/>
                  </a:cubicBezTo>
                  <a:cubicBezTo>
                    <a:pt x="1487" y="896"/>
                    <a:pt x="1499" y="590"/>
                    <a:pt x="1357" y="360"/>
                  </a:cubicBezTo>
                  <a:cubicBezTo>
                    <a:pt x="1293" y="251"/>
                    <a:pt x="1207" y="164"/>
                    <a:pt x="1098" y="100"/>
                  </a:cubicBezTo>
                  <a:cubicBezTo>
                    <a:pt x="1039" y="76"/>
                    <a:pt x="982" y="51"/>
                    <a:pt x="925" y="27"/>
                  </a:cubicBezTo>
                  <a:cubicBezTo>
                    <a:pt x="861" y="9"/>
                    <a:pt x="797" y="0"/>
                    <a:pt x="7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6025649" y="3023753"/>
              <a:ext cx="128135" cy="135521"/>
            </a:xfrm>
            <a:custGeom>
              <a:avLst/>
              <a:gdLst/>
              <a:ahLst/>
              <a:cxnLst/>
              <a:rect l="l" t="t" r="r" b="b"/>
              <a:pathLst>
                <a:path w="2498" h="2642" extrusionOk="0">
                  <a:moveTo>
                    <a:pt x="1128" y="0"/>
                  </a:moveTo>
                  <a:cubicBezTo>
                    <a:pt x="1034" y="0"/>
                    <a:pt x="940" y="12"/>
                    <a:pt x="850" y="37"/>
                  </a:cubicBezTo>
                  <a:cubicBezTo>
                    <a:pt x="663" y="90"/>
                    <a:pt x="489" y="188"/>
                    <a:pt x="352" y="325"/>
                  </a:cubicBezTo>
                  <a:cubicBezTo>
                    <a:pt x="137" y="543"/>
                    <a:pt x="97" y="835"/>
                    <a:pt x="148" y="1122"/>
                  </a:cubicBezTo>
                  <a:cubicBezTo>
                    <a:pt x="25" y="1375"/>
                    <a:pt x="0" y="1673"/>
                    <a:pt x="121" y="1957"/>
                  </a:cubicBezTo>
                  <a:cubicBezTo>
                    <a:pt x="301" y="2384"/>
                    <a:pt x="761" y="2641"/>
                    <a:pt x="1217" y="2641"/>
                  </a:cubicBezTo>
                  <a:cubicBezTo>
                    <a:pt x="1418" y="2641"/>
                    <a:pt x="1619" y="2591"/>
                    <a:pt x="1794" y="2482"/>
                  </a:cubicBezTo>
                  <a:cubicBezTo>
                    <a:pt x="2497" y="2048"/>
                    <a:pt x="2495" y="978"/>
                    <a:pt x="2004" y="393"/>
                  </a:cubicBezTo>
                  <a:cubicBezTo>
                    <a:pt x="1796" y="146"/>
                    <a:pt x="1458" y="0"/>
                    <a:pt x="11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6459299" y="2620060"/>
              <a:ext cx="69453" cy="53860"/>
            </a:xfrm>
            <a:custGeom>
              <a:avLst/>
              <a:gdLst/>
              <a:ahLst/>
              <a:cxnLst/>
              <a:rect l="l" t="t" r="r" b="b"/>
              <a:pathLst>
                <a:path w="1354" h="1050" extrusionOk="0">
                  <a:moveTo>
                    <a:pt x="678" y="1"/>
                  </a:moveTo>
                  <a:cubicBezTo>
                    <a:pt x="3" y="1"/>
                    <a:pt x="1" y="1050"/>
                    <a:pt x="678" y="1050"/>
                  </a:cubicBezTo>
                  <a:cubicBezTo>
                    <a:pt x="1352" y="1049"/>
                    <a:pt x="1353" y="1"/>
                    <a:pt x="6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6306285" y="2263045"/>
              <a:ext cx="34368" cy="26725"/>
            </a:xfrm>
            <a:custGeom>
              <a:avLst/>
              <a:gdLst/>
              <a:ahLst/>
              <a:cxnLst/>
              <a:rect l="l" t="t" r="r" b="b"/>
              <a:pathLst>
                <a:path w="670" h="521" extrusionOk="0">
                  <a:moveTo>
                    <a:pt x="336" y="1"/>
                  </a:moveTo>
                  <a:cubicBezTo>
                    <a:pt x="1" y="1"/>
                    <a:pt x="0" y="520"/>
                    <a:pt x="336" y="520"/>
                  </a:cubicBezTo>
                  <a:cubicBezTo>
                    <a:pt x="670" y="520"/>
                    <a:pt x="670" y="1"/>
                    <a:pt x="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7"/>
          <p:cNvSpPr txBox="1">
            <a:spLocks noGrp="1"/>
          </p:cNvSpPr>
          <p:nvPr>
            <p:ph type="subTitle" idx="1"/>
          </p:nvPr>
        </p:nvSpPr>
        <p:spPr>
          <a:xfrm>
            <a:off x="720000" y="154195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Gantari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71" name="Google Shape;271;p7"/>
          <p:cNvSpPr>
            <a:spLocks noGrp="1"/>
          </p:cNvSpPr>
          <p:nvPr>
            <p:ph type="pic" idx="2"/>
          </p:nvPr>
        </p:nvSpPr>
        <p:spPr>
          <a:xfrm>
            <a:off x="5082925" y="1223375"/>
            <a:ext cx="3152700" cy="31527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272" name="Google Shape;272;p7"/>
          <p:cNvGrpSpPr/>
          <p:nvPr/>
        </p:nvGrpSpPr>
        <p:grpSpPr>
          <a:xfrm>
            <a:off x="-53763" y="4"/>
            <a:ext cx="632075" cy="1037740"/>
            <a:chOff x="-53763" y="4"/>
            <a:chExt cx="632075" cy="1037740"/>
          </a:xfrm>
        </p:grpSpPr>
        <p:sp>
          <p:nvSpPr>
            <p:cNvPr id="273" name="Google Shape;273;p7"/>
            <p:cNvSpPr/>
            <p:nvPr/>
          </p:nvSpPr>
          <p:spPr>
            <a:xfrm rot="5400000">
              <a:off x="542241" y="559071"/>
              <a:ext cx="31244" cy="24047"/>
            </a:xfrm>
            <a:custGeom>
              <a:avLst/>
              <a:gdLst/>
              <a:ahLst/>
              <a:cxnLst/>
              <a:rect l="l" t="t" r="r" b="b"/>
              <a:pathLst>
                <a:path w="356" h="274" extrusionOk="0">
                  <a:moveTo>
                    <a:pt x="178" y="0"/>
                  </a:moveTo>
                  <a:cubicBezTo>
                    <a:pt x="2" y="0"/>
                    <a:pt x="1" y="274"/>
                    <a:pt x="178" y="274"/>
                  </a:cubicBezTo>
                  <a:cubicBezTo>
                    <a:pt x="355" y="274"/>
                    <a:pt x="356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 rot="5400000">
              <a:off x="538818" y="381609"/>
              <a:ext cx="41952" cy="37036"/>
            </a:xfrm>
            <a:custGeom>
              <a:avLst/>
              <a:gdLst/>
              <a:ahLst/>
              <a:cxnLst/>
              <a:rect l="l" t="t" r="r" b="b"/>
              <a:pathLst>
                <a:path w="478" h="422" extrusionOk="0">
                  <a:moveTo>
                    <a:pt x="285" y="0"/>
                  </a:moveTo>
                  <a:cubicBezTo>
                    <a:pt x="252" y="0"/>
                    <a:pt x="219" y="8"/>
                    <a:pt x="186" y="25"/>
                  </a:cubicBezTo>
                  <a:cubicBezTo>
                    <a:pt x="159" y="40"/>
                    <a:pt x="129" y="54"/>
                    <a:pt x="101" y="69"/>
                  </a:cubicBezTo>
                  <a:cubicBezTo>
                    <a:pt x="60" y="90"/>
                    <a:pt x="25" y="139"/>
                    <a:pt x="14" y="183"/>
                  </a:cubicBezTo>
                  <a:cubicBezTo>
                    <a:pt x="0" y="227"/>
                    <a:pt x="6" y="289"/>
                    <a:pt x="32" y="329"/>
                  </a:cubicBezTo>
                  <a:cubicBezTo>
                    <a:pt x="58" y="370"/>
                    <a:pt x="98" y="405"/>
                    <a:pt x="145" y="416"/>
                  </a:cubicBezTo>
                  <a:cubicBezTo>
                    <a:pt x="162" y="420"/>
                    <a:pt x="178" y="422"/>
                    <a:pt x="194" y="422"/>
                  </a:cubicBezTo>
                  <a:cubicBezTo>
                    <a:pt x="228" y="422"/>
                    <a:pt x="260" y="413"/>
                    <a:pt x="292" y="397"/>
                  </a:cubicBezTo>
                  <a:cubicBezTo>
                    <a:pt x="320" y="383"/>
                    <a:pt x="350" y="369"/>
                    <a:pt x="379" y="353"/>
                  </a:cubicBezTo>
                  <a:cubicBezTo>
                    <a:pt x="419" y="333"/>
                    <a:pt x="454" y="282"/>
                    <a:pt x="466" y="240"/>
                  </a:cubicBezTo>
                  <a:cubicBezTo>
                    <a:pt x="478" y="195"/>
                    <a:pt x="472" y="134"/>
                    <a:pt x="447" y="93"/>
                  </a:cubicBezTo>
                  <a:cubicBezTo>
                    <a:pt x="421" y="52"/>
                    <a:pt x="381" y="18"/>
                    <a:pt x="334" y="6"/>
                  </a:cubicBezTo>
                  <a:cubicBezTo>
                    <a:pt x="317" y="2"/>
                    <a:pt x="301" y="0"/>
                    <a:pt x="2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 rot="5400000">
              <a:off x="540617" y="257728"/>
              <a:ext cx="34404" cy="30629"/>
            </a:xfrm>
            <a:custGeom>
              <a:avLst/>
              <a:gdLst/>
              <a:ahLst/>
              <a:cxnLst/>
              <a:rect l="l" t="t" r="r" b="b"/>
              <a:pathLst>
                <a:path w="392" h="349" extrusionOk="0">
                  <a:moveTo>
                    <a:pt x="215" y="0"/>
                  </a:moveTo>
                  <a:lnTo>
                    <a:pt x="171" y="3"/>
                  </a:lnTo>
                  <a:cubicBezTo>
                    <a:pt x="169" y="3"/>
                    <a:pt x="167" y="3"/>
                    <a:pt x="165" y="3"/>
                  </a:cubicBezTo>
                  <a:cubicBezTo>
                    <a:pt x="144" y="3"/>
                    <a:pt x="124" y="8"/>
                    <a:pt x="105" y="18"/>
                  </a:cubicBezTo>
                  <a:cubicBezTo>
                    <a:pt x="85" y="24"/>
                    <a:pt x="66" y="36"/>
                    <a:pt x="50" y="53"/>
                  </a:cubicBezTo>
                  <a:cubicBezTo>
                    <a:pt x="33" y="68"/>
                    <a:pt x="22" y="86"/>
                    <a:pt x="16" y="108"/>
                  </a:cubicBezTo>
                  <a:cubicBezTo>
                    <a:pt x="6" y="129"/>
                    <a:pt x="1" y="150"/>
                    <a:pt x="2" y="173"/>
                  </a:cubicBezTo>
                  <a:cubicBezTo>
                    <a:pt x="5" y="188"/>
                    <a:pt x="6" y="204"/>
                    <a:pt x="8" y="218"/>
                  </a:cubicBezTo>
                  <a:cubicBezTo>
                    <a:pt x="16" y="247"/>
                    <a:pt x="31" y="273"/>
                    <a:pt x="52" y="294"/>
                  </a:cubicBezTo>
                  <a:lnTo>
                    <a:pt x="87" y="321"/>
                  </a:lnTo>
                  <a:cubicBezTo>
                    <a:pt x="114" y="336"/>
                    <a:pt x="141" y="345"/>
                    <a:pt x="172" y="345"/>
                  </a:cubicBezTo>
                  <a:lnTo>
                    <a:pt x="216" y="348"/>
                  </a:lnTo>
                  <a:cubicBezTo>
                    <a:pt x="220" y="348"/>
                    <a:pt x="223" y="348"/>
                    <a:pt x="227" y="348"/>
                  </a:cubicBezTo>
                  <a:cubicBezTo>
                    <a:pt x="247" y="348"/>
                    <a:pt x="266" y="343"/>
                    <a:pt x="283" y="332"/>
                  </a:cubicBezTo>
                  <a:cubicBezTo>
                    <a:pt x="305" y="326"/>
                    <a:pt x="322" y="314"/>
                    <a:pt x="340" y="296"/>
                  </a:cubicBezTo>
                  <a:cubicBezTo>
                    <a:pt x="356" y="281"/>
                    <a:pt x="370" y="262"/>
                    <a:pt x="376" y="240"/>
                  </a:cubicBezTo>
                  <a:cubicBezTo>
                    <a:pt x="386" y="219"/>
                    <a:pt x="391" y="197"/>
                    <a:pt x="391" y="173"/>
                  </a:cubicBezTo>
                  <a:cubicBezTo>
                    <a:pt x="387" y="160"/>
                    <a:pt x="385" y="144"/>
                    <a:pt x="382" y="129"/>
                  </a:cubicBezTo>
                  <a:cubicBezTo>
                    <a:pt x="375" y="99"/>
                    <a:pt x="358" y="73"/>
                    <a:pt x="337" y="52"/>
                  </a:cubicBezTo>
                  <a:lnTo>
                    <a:pt x="303" y="24"/>
                  </a:lnTo>
                  <a:cubicBezTo>
                    <a:pt x="275" y="8"/>
                    <a:pt x="246" y="1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 rot="5400000">
              <a:off x="534605" y="58105"/>
              <a:ext cx="46428" cy="34140"/>
            </a:xfrm>
            <a:custGeom>
              <a:avLst/>
              <a:gdLst/>
              <a:ahLst/>
              <a:cxnLst/>
              <a:rect l="l" t="t" r="r" b="b"/>
              <a:pathLst>
                <a:path w="529" h="389" extrusionOk="0">
                  <a:moveTo>
                    <a:pt x="200" y="1"/>
                  </a:moveTo>
                  <a:cubicBezTo>
                    <a:pt x="98" y="1"/>
                    <a:pt x="0" y="89"/>
                    <a:pt x="5" y="195"/>
                  </a:cubicBezTo>
                  <a:cubicBezTo>
                    <a:pt x="11" y="300"/>
                    <a:pt x="91" y="388"/>
                    <a:pt x="200" y="388"/>
                  </a:cubicBezTo>
                  <a:lnTo>
                    <a:pt x="329" y="388"/>
                  </a:lnTo>
                  <a:cubicBezTo>
                    <a:pt x="431" y="388"/>
                    <a:pt x="529" y="300"/>
                    <a:pt x="524" y="195"/>
                  </a:cubicBezTo>
                  <a:cubicBezTo>
                    <a:pt x="519" y="89"/>
                    <a:pt x="437" y="1"/>
                    <a:pt x="3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 rot="5400000">
              <a:off x="439250" y="12336"/>
              <a:ext cx="39582" cy="30541"/>
            </a:xfrm>
            <a:custGeom>
              <a:avLst/>
              <a:gdLst/>
              <a:ahLst/>
              <a:cxnLst/>
              <a:rect l="l" t="t" r="r" b="b"/>
              <a:pathLst>
                <a:path w="451" h="348" extrusionOk="0">
                  <a:moveTo>
                    <a:pt x="226" y="0"/>
                  </a:moveTo>
                  <a:cubicBezTo>
                    <a:pt x="0" y="0"/>
                    <a:pt x="0" y="348"/>
                    <a:pt x="226" y="348"/>
                  </a:cubicBezTo>
                  <a:cubicBezTo>
                    <a:pt x="451" y="348"/>
                    <a:pt x="451" y="0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 rot="5400000">
              <a:off x="434774" y="129590"/>
              <a:ext cx="40898" cy="31682"/>
            </a:xfrm>
            <a:custGeom>
              <a:avLst/>
              <a:gdLst/>
              <a:ahLst/>
              <a:cxnLst/>
              <a:rect l="l" t="t" r="r" b="b"/>
              <a:pathLst>
                <a:path w="466" h="361" extrusionOk="0">
                  <a:moveTo>
                    <a:pt x="233" y="0"/>
                  </a:moveTo>
                  <a:cubicBezTo>
                    <a:pt x="1" y="0"/>
                    <a:pt x="0" y="360"/>
                    <a:pt x="233" y="360"/>
                  </a:cubicBezTo>
                  <a:cubicBezTo>
                    <a:pt x="465" y="360"/>
                    <a:pt x="465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 rot="5400000">
              <a:off x="457329" y="238771"/>
              <a:ext cx="18694" cy="18606"/>
            </a:xfrm>
            <a:custGeom>
              <a:avLst/>
              <a:gdLst/>
              <a:ahLst/>
              <a:cxnLst/>
              <a:rect l="l" t="t" r="r" b="b"/>
              <a:pathLst>
                <a:path w="213" h="212" extrusionOk="0">
                  <a:moveTo>
                    <a:pt x="107" y="1"/>
                  </a:moveTo>
                  <a:cubicBezTo>
                    <a:pt x="79" y="1"/>
                    <a:pt x="52" y="12"/>
                    <a:pt x="32" y="32"/>
                  </a:cubicBezTo>
                  <a:cubicBezTo>
                    <a:pt x="13" y="50"/>
                    <a:pt x="0" y="81"/>
                    <a:pt x="1" y="107"/>
                  </a:cubicBezTo>
                  <a:cubicBezTo>
                    <a:pt x="2" y="133"/>
                    <a:pt x="11" y="161"/>
                    <a:pt x="32" y="181"/>
                  </a:cubicBezTo>
                  <a:cubicBezTo>
                    <a:pt x="53" y="200"/>
                    <a:pt x="78" y="212"/>
                    <a:pt x="107" y="212"/>
                  </a:cubicBezTo>
                  <a:cubicBezTo>
                    <a:pt x="134" y="212"/>
                    <a:pt x="162" y="200"/>
                    <a:pt x="181" y="181"/>
                  </a:cubicBezTo>
                  <a:cubicBezTo>
                    <a:pt x="200" y="163"/>
                    <a:pt x="213" y="132"/>
                    <a:pt x="212" y="107"/>
                  </a:cubicBezTo>
                  <a:cubicBezTo>
                    <a:pt x="211" y="79"/>
                    <a:pt x="202" y="51"/>
                    <a:pt x="181" y="32"/>
                  </a:cubicBezTo>
                  <a:cubicBezTo>
                    <a:pt x="161" y="12"/>
                    <a:pt x="135" y="1"/>
                    <a:pt x="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 rot="5400000">
              <a:off x="431790" y="330574"/>
              <a:ext cx="46954" cy="35807"/>
            </a:xfrm>
            <a:custGeom>
              <a:avLst/>
              <a:gdLst/>
              <a:ahLst/>
              <a:cxnLst/>
              <a:rect l="l" t="t" r="r" b="b"/>
              <a:pathLst>
                <a:path w="535" h="408" extrusionOk="0">
                  <a:moveTo>
                    <a:pt x="200" y="1"/>
                  </a:moveTo>
                  <a:cubicBezTo>
                    <a:pt x="151" y="1"/>
                    <a:pt x="96" y="27"/>
                    <a:pt x="62" y="60"/>
                  </a:cubicBezTo>
                  <a:cubicBezTo>
                    <a:pt x="27" y="95"/>
                    <a:pt x="0" y="154"/>
                    <a:pt x="3" y="204"/>
                  </a:cubicBezTo>
                  <a:cubicBezTo>
                    <a:pt x="5" y="257"/>
                    <a:pt x="22" y="312"/>
                    <a:pt x="62" y="348"/>
                  </a:cubicBezTo>
                  <a:cubicBezTo>
                    <a:pt x="99" y="380"/>
                    <a:pt x="146" y="407"/>
                    <a:pt x="196" y="407"/>
                  </a:cubicBezTo>
                  <a:cubicBezTo>
                    <a:pt x="199" y="407"/>
                    <a:pt x="203" y="407"/>
                    <a:pt x="206" y="407"/>
                  </a:cubicBezTo>
                  <a:cubicBezTo>
                    <a:pt x="250" y="405"/>
                    <a:pt x="292" y="402"/>
                    <a:pt x="336" y="400"/>
                  </a:cubicBezTo>
                  <a:cubicBezTo>
                    <a:pt x="389" y="397"/>
                    <a:pt x="436" y="380"/>
                    <a:pt x="474" y="342"/>
                  </a:cubicBezTo>
                  <a:cubicBezTo>
                    <a:pt x="508" y="308"/>
                    <a:pt x="534" y="252"/>
                    <a:pt x="533" y="202"/>
                  </a:cubicBezTo>
                  <a:cubicBezTo>
                    <a:pt x="528" y="92"/>
                    <a:pt x="446" y="15"/>
                    <a:pt x="336" y="9"/>
                  </a:cubicBezTo>
                  <a:cubicBezTo>
                    <a:pt x="292" y="6"/>
                    <a:pt x="250" y="4"/>
                    <a:pt x="206" y="1"/>
                  </a:cubicBezTo>
                  <a:cubicBezTo>
                    <a:pt x="204" y="1"/>
                    <a:pt x="202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 rot="5400000">
              <a:off x="445393" y="431328"/>
              <a:ext cx="27207" cy="21151"/>
            </a:xfrm>
            <a:custGeom>
              <a:avLst/>
              <a:gdLst/>
              <a:ahLst/>
              <a:cxnLst/>
              <a:rect l="l" t="t" r="r" b="b"/>
              <a:pathLst>
                <a:path w="310" h="241" extrusionOk="0">
                  <a:moveTo>
                    <a:pt x="155" y="1"/>
                  </a:moveTo>
                  <a:cubicBezTo>
                    <a:pt x="1" y="1"/>
                    <a:pt x="1" y="240"/>
                    <a:pt x="155" y="240"/>
                  </a:cubicBezTo>
                  <a:cubicBezTo>
                    <a:pt x="308" y="239"/>
                    <a:pt x="309" y="1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 rot="5400000">
              <a:off x="436617" y="523395"/>
              <a:ext cx="44760" cy="34842"/>
            </a:xfrm>
            <a:custGeom>
              <a:avLst/>
              <a:gdLst/>
              <a:ahLst/>
              <a:cxnLst/>
              <a:rect l="l" t="t" r="r" b="b"/>
              <a:pathLst>
                <a:path w="510" h="397" extrusionOk="0">
                  <a:moveTo>
                    <a:pt x="254" y="1"/>
                  </a:moveTo>
                  <a:cubicBezTo>
                    <a:pt x="0" y="1"/>
                    <a:pt x="0" y="397"/>
                    <a:pt x="254" y="397"/>
                  </a:cubicBezTo>
                  <a:cubicBezTo>
                    <a:pt x="509" y="396"/>
                    <a:pt x="509" y="1"/>
                    <a:pt x="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 rot="5400000">
              <a:off x="442453" y="589438"/>
              <a:ext cx="40811" cy="31682"/>
            </a:xfrm>
            <a:custGeom>
              <a:avLst/>
              <a:gdLst/>
              <a:ahLst/>
              <a:cxnLst/>
              <a:rect l="l" t="t" r="r" b="b"/>
              <a:pathLst>
                <a:path w="465" h="361" extrusionOk="0">
                  <a:moveTo>
                    <a:pt x="232" y="1"/>
                  </a:moveTo>
                  <a:cubicBezTo>
                    <a:pt x="1" y="1"/>
                    <a:pt x="0" y="361"/>
                    <a:pt x="232" y="361"/>
                  </a:cubicBezTo>
                  <a:cubicBezTo>
                    <a:pt x="465" y="361"/>
                    <a:pt x="465" y="1"/>
                    <a:pt x="2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 rot="5400000">
              <a:off x="445744" y="675668"/>
              <a:ext cx="34228" cy="26592"/>
            </a:xfrm>
            <a:custGeom>
              <a:avLst/>
              <a:gdLst/>
              <a:ahLst/>
              <a:cxnLst/>
              <a:rect l="l" t="t" r="r" b="b"/>
              <a:pathLst>
                <a:path w="390" h="303" extrusionOk="0">
                  <a:moveTo>
                    <a:pt x="194" y="1"/>
                  </a:moveTo>
                  <a:cubicBezTo>
                    <a:pt x="0" y="1"/>
                    <a:pt x="0" y="302"/>
                    <a:pt x="194" y="302"/>
                  </a:cubicBezTo>
                  <a:cubicBezTo>
                    <a:pt x="388" y="302"/>
                    <a:pt x="389" y="1"/>
                    <a:pt x="1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 rot="5400000">
              <a:off x="452897" y="799900"/>
              <a:ext cx="42654" cy="39493"/>
            </a:xfrm>
            <a:custGeom>
              <a:avLst/>
              <a:gdLst/>
              <a:ahLst/>
              <a:cxnLst/>
              <a:rect l="l" t="t" r="r" b="b"/>
              <a:pathLst>
                <a:path w="486" h="450" extrusionOk="0">
                  <a:moveTo>
                    <a:pt x="225" y="1"/>
                  </a:moveTo>
                  <a:cubicBezTo>
                    <a:pt x="206" y="1"/>
                    <a:pt x="186" y="3"/>
                    <a:pt x="166" y="8"/>
                  </a:cubicBezTo>
                  <a:cubicBezTo>
                    <a:pt x="128" y="19"/>
                    <a:pt x="95" y="37"/>
                    <a:pt x="67" y="66"/>
                  </a:cubicBezTo>
                  <a:cubicBezTo>
                    <a:pt x="56" y="81"/>
                    <a:pt x="43" y="97"/>
                    <a:pt x="32" y="111"/>
                  </a:cubicBezTo>
                  <a:cubicBezTo>
                    <a:pt x="12" y="145"/>
                    <a:pt x="1" y="184"/>
                    <a:pt x="1" y="224"/>
                  </a:cubicBezTo>
                  <a:cubicBezTo>
                    <a:pt x="0" y="255"/>
                    <a:pt x="6" y="284"/>
                    <a:pt x="21" y="312"/>
                  </a:cubicBezTo>
                  <a:cubicBezTo>
                    <a:pt x="30" y="339"/>
                    <a:pt x="46" y="364"/>
                    <a:pt x="67" y="384"/>
                  </a:cubicBezTo>
                  <a:cubicBezTo>
                    <a:pt x="95" y="411"/>
                    <a:pt x="129" y="431"/>
                    <a:pt x="166" y="441"/>
                  </a:cubicBezTo>
                  <a:cubicBezTo>
                    <a:pt x="186" y="446"/>
                    <a:pt x="206" y="449"/>
                    <a:pt x="226" y="449"/>
                  </a:cubicBezTo>
                  <a:cubicBezTo>
                    <a:pt x="246" y="449"/>
                    <a:pt x="266" y="446"/>
                    <a:pt x="285" y="441"/>
                  </a:cubicBezTo>
                  <a:cubicBezTo>
                    <a:pt x="300" y="438"/>
                    <a:pt x="313" y="435"/>
                    <a:pt x="326" y="432"/>
                  </a:cubicBezTo>
                  <a:cubicBezTo>
                    <a:pt x="344" y="425"/>
                    <a:pt x="361" y="418"/>
                    <a:pt x="378" y="410"/>
                  </a:cubicBezTo>
                  <a:cubicBezTo>
                    <a:pt x="403" y="396"/>
                    <a:pt x="423" y="379"/>
                    <a:pt x="438" y="355"/>
                  </a:cubicBezTo>
                  <a:cubicBezTo>
                    <a:pt x="452" y="343"/>
                    <a:pt x="462" y="325"/>
                    <a:pt x="467" y="308"/>
                  </a:cubicBezTo>
                  <a:cubicBezTo>
                    <a:pt x="479" y="282"/>
                    <a:pt x="486" y="255"/>
                    <a:pt x="485" y="224"/>
                  </a:cubicBezTo>
                  <a:lnTo>
                    <a:pt x="476" y="168"/>
                  </a:lnTo>
                  <a:cubicBezTo>
                    <a:pt x="469" y="150"/>
                    <a:pt x="463" y="133"/>
                    <a:pt x="455" y="116"/>
                  </a:cubicBezTo>
                  <a:cubicBezTo>
                    <a:pt x="440" y="91"/>
                    <a:pt x="423" y="71"/>
                    <a:pt x="399" y="56"/>
                  </a:cubicBezTo>
                  <a:cubicBezTo>
                    <a:pt x="379" y="36"/>
                    <a:pt x="355" y="24"/>
                    <a:pt x="326" y="17"/>
                  </a:cubicBezTo>
                  <a:cubicBezTo>
                    <a:pt x="312" y="15"/>
                    <a:pt x="300" y="10"/>
                    <a:pt x="285" y="8"/>
                  </a:cubicBezTo>
                  <a:cubicBezTo>
                    <a:pt x="265" y="3"/>
                    <a:pt x="245" y="1"/>
                    <a:pt x="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 rot="5400000">
              <a:off x="356006" y="833514"/>
              <a:ext cx="38792" cy="30015"/>
            </a:xfrm>
            <a:custGeom>
              <a:avLst/>
              <a:gdLst/>
              <a:ahLst/>
              <a:cxnLst/>
              <a:rect l="l" t="t" r="r" b="b"/>
              <a:pathLst>
                <a:path w="442" h="342" extrusionOk="0">
                  <a:moveTo>
                    <a:pt x="221" y="1"/>
                  </a:moveTo>
                  <a:cubicBezTo>
                    <a:pt x="1" y="1"/>
                    <a:pt x="1" y="341"/>
                    <a:pt x="221" y="341"/>
                  </a:cubicBezTo>
                  <a:cubicBezTo>
                    <a:pt x="441" y="341"/>
                    <a:pt x="441" y="1"/>
                    <a:pt x="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 rot="5400000">
              <a:off x="362105" y="722622"/>
              <a:ext cx="36598" cy="36334"/>
            </a:xfrm>
            <a:custGeom>
              <a:avLst/>
              <a:gdLst/>
              <a:ahLst/>
              <a:cxnLst/>
              <a:rect l="l" t="t" r="r" b="b"/>
              <a:pathLst>
                <a:path w="417" h="414" extrusionOk="0">
                  <a:moveTo>
                    <a:pt x="187" y="0"/>
                  </a:moveTo>
                  <a:cubicBezTo>
                    <a:pt x="176" y="0"/>
                    <a:pt x="166" y="2"/>
                    <a:pt x="156" y="4"/>
                  </a:cubicBezTo>
                  <a:cubicBezTo>
                    <a:pt x="140" y="4"/>
                    <a:pt x="125" y="8"/>
                    <a:pt x="110" y="17"/>
                  </a:cubicBezTo>
                  <a:cubicBezTo>
                    <a:pt x="89" y="24"/>
                    <a:pt x="69" y="35"/>
                    <a:pt x="54" y="53"/>
                  </a:cubicBezTo>
                  <a:cubicBezTo>
                    <a:pt x="46" y="64"/>
                    <a:pt x="36" y="76"/>
                    <a:pt x="27" y="89"/>
                  </a:cubicBezTo>
                  <a:cubicBezTo>
                    <a:pt x="21" y="102"/>
                    <a:pt x="16" y="116"/>
                    <a:pt x="10" y="131"/>
                  </a:cubicBezTo>
                  <a:cubicBezTo>
                    <a:pt x="1" y="153"/>
                    <a:pt x="0" y="177"/>
                    <a:pt x="7" y="202"/>
                  </a:cubicBezTo>
                  <a:cubicBezTo>
                    <a:pt x="8" y="224"/>
                    <a:pt x="15" y="246"/>
                    <a:pt x="27" y="266"/>
                  </a:cubicBezTo>
                  <a:cubicBezTo>
                    <a:pt x="37" y="284"/>
                    <a:pt x="47" y="301"/>
                    <a:pt x="57" y="318"/>
                  </a:cubicBezTo>
                  <a:cubicBezTo>
                    <a:pt x="89" y="373"/>
                    <a:pt x="153" y="414"/>
                    <a:pt x="218" y="414"/>
                  </a:cubicBezTo>
                  <a:cubicBezTo>
                    <a:pt x="219" y="414"/>
                    <a:pt x="221" y="414"/>
                    <a:pt x="223" y="414"/>
                  </a:cubicBezTo>
                  <a:cubicBezTo>
                    <a:pt x="239" y="410"/>
                    <a:pt x="256" y="408"/>
                    <a:pt x="274" y="407"/>
                  </a:cubicBezTo>
                  <a:cubicBezTo>
                    <a:pt x="306" y="398"/>
                    <a:pt x="335" y="382"/>
                    <a:pt x="359" y="358"/>
                  </a:cubicBezTo>
                  <a:cubicBezTo>
                    <a:pt x="378" y="341"/>
                    <a:pt x="391" y="320"/>
                    <a:pt x="398" y="296"/>
                  </a:cubicBezTo>
                  <a:cubicBezTo>
                    <a:pt x="411" y="274"/>
                    <a:pt x="417" y="249"/>
                    <a:pt x="416" y="222"/>
                  </a:cubicBezTo>
                  <a:cubicBezTo>
                    <a:pt x="415" y="152"/>
                    <a:pt x="380" y="89"/>
                    <a:pt x="320" y="55"/>
                  </a:cubicBezTo>
                  <a:cubicBezTo>
                    <a:pt x="304" y="44"/>
                    <a:pt x="285" y="35"/>
                    <a:pt x="269" y="25"/>
                  </a:cubicBezTo>
                  <a:cubicBezTo>
                    <a:pt x="254" y="19"/>
                    <a:pt x="241" y="14"/>
                    <a:pt x="227" y="7"/>
                  </a:cubicBezTo>
                  <a:cubicBezTo>
                    <a:pt x="213" y="3"/>
                    <a:pt x="200" y="0"/>
                    <a:pt x="1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 rot="5400000">
              <a:off x="366888" y="536603"/>
              <a:ext cx="40021" cy="31068"/>
            </a:xfrm>
            <a:custGeom>
              <a:avLst/>
              <a:gdLst/>
              <a:ahLst/>
              <a:cxnLst/>
              <a:rect l="l" t="t" r="r" b="b"/>
              <a:pathLst>
                <a:path w="456" h="354" extrusionOk="0">
                  <a:moveTo>
                    <a:pt x="228" y="1"/>
                  </a:moveTo>
                  <a:cubicBezTo>
                    <a:pt x="0" y="1"/>
                    <a:pt x="0" y="354"/>
                    <a:pt x="228" y="354"/>
                  </a:cubicBezTo>
                  <a:cubicBezTo>
                    <a:pt x="228" y="354"/>
                    <a:pt x="228" y="354"/>
                    <a:pt x="229" y="354"/>
                  </a:cubicBezTo>
                  <a:cubicBezTo>
                    <a:pt x="454" y="354"/>
                    <a:pt x="456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 rot="5400000">
              <a:off x="370531" y="376124"/>
              <a:ext cx="40196" cy="38001"/>
            </a:xfrm>
            <a:custGeom>
              <a:avLst/>
              <a:gdLst/>
              <a:ahLst/>
              <a:cxnLst/>
              <a:rect l="l" t="t" r="r" b="b"/>
              <a:pathLst>
                <a:path w="458" h="433" extrusionOk="0">
                  <a:moveTo>
                    <a:pt x="242" y="1"/>
                  </a:moveTo>
                  <a:cubicBezTo>
                    <a:pt x="203" y="1"/>
                    <a:pt x="167" y="11"/>
                    <a:pt x="133" y="30"/>
                  </a:cubicBezTo>
                  <a:lnTo>
                    <a:pt x="98" y="46"/>
                  </a:lnTo>
                  <a:cubicBezTo>
                    <a:pt x="68" y="63"/>
                    <a:pt x="43" y="87"/>
                    <a:pt x="27" y="117"/>
                  </a:cubicBezTo>
                  <a:cubicBezTo>
                    <a:pt x="9" y="147"/>
                    <a:pt x="0" y="181"/>
                    <a:pt x="0" y="217"/>
                  </a:cubicBezTo>
                  <a:cubicBezTo>
                    <a:pt x="0" y="253"/>
                    <a:pt x="9" y="287"/>
                    <a:pt x="27" y="317"/>
                  </a:cubicBezTo>
                  <a:cubicBezTo>
                    <a:pt x="45" y="346"/>
                    <a:pt x="68" y="371"/>
                    <a:pt x="98" y="387"/>
                  </a:cubicBezTo>
                  <a:lnTo>
                    <a:pt x="133" y="403"/>
                  </a:lnTo>
                  <a:cubicBezTo>
                    <a:pt x="166" y="422"/>
                    <a:pt x="202" y="433"/>
                    <a:pt x="242" y="433"/>
                  </a:cubicBezTo>
                  <a:cubicBezTo>
                    <a:pt x="280" y="433"/>
                    <a:pt x="316" y="422"/>
                    <a:pt x="351" y="403"/>
                  </a:cubicBezTo>
                  <a:cubicBezTo>
                    <a:pt x="417" y="365"/>
                    <a:pt x="458" y="293"/>
                    <a:pt x="458" y="217"/>
                  </a:cubicBezTo>
                  <a:cubicBezTo>
                    <a:pt x="458" y="141"/>
                    <a:pt x="417" y="69"/>
                    <a:pt x="351" y="30"/>
                  </a:cubicBezTo>
                  <a:cubicBezTo>
                    <a:pt x="318" y="11"/>
                    <a:pt x="282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 rot="5400000">
              <a:off x="372023" y="42351"/>
              <a:ext cx="29489" cy="26592"/>
            </a:xfrm>
            <a:custGeom>
              <a:avLst/>
              <a:gdLst/>
              <a:ahLst/>
              <a:cxnLst/>
              <a:rect l="l" t="t" r="r" b="b"/>
              <a:pathLst>
                <a:path w="336" h="303" extrusionOk="0">
                  <a:moveTo>
                    <a:pt x="153" y="1"/>
                  </a:moveTo>
                  <a:cubicBezTo>
                    <a:pt x="113" y="1"/>
                    <a:pt x="72" y="16"/>
                    <a:pt x="45" y="45"/>
                  </a:cubicBezTo>
                  <a:cubicBezTo>
                    <a:pt x="18" y="75"/>
                    <a:pt x="2" y="111"/>
                    <a:pt x="2" y="152"/>
                  </a:cubicBezTo>
                  <a:cubicBezTo>
                    <a:pt x="1" y="172"/>
                    <a:pt x="6" y="191"/>
                    <a:pt x="14" y="209"/>
                  </a:cubicBezTo>
                  <a:cubicBezTo>
                    <a:pt x="21" y="229"/>
                    <a:pt x="32" y="244"/>
                    <a:pt x="45" y="258"/>
                  </a:cubicBezTo>
                  <a:cubicBezTo>
                    <a:pt x="74" y="286"/>
                    <a:pt x="113" y="303"/>
                    <a:pt x="152" y="303"/>
                  </a:cubicBezTo>
                  <a:cubicBezTo>
                    <a:pt x="166" y="303"/>
                    <a:pt x="179" y="301"/>
                    <a:pt x="192" y="297"/>
                  </a:cubicBezTo>
                  <a:cubicBezTo>
                    <a:pt x="204" y="293"/>
                    <a:pt x="219" y="289"/>
                    <a:pt x="232" y="286"/>
                  </a:cubicBezTo>
                  <a:lnTo>
                    <a:pt x="265" y="271"/>
                  </a:lnTo>
                  <a:cubicBezTo>
                    <a:pt x="282" y="262"/>
                    <a:pt x="295" y="251"/>
                    <a:pt x="304" y="235"/>
                  </a:cubicBezTo>
                  <a:cubicBezTo>
                    <a:pt x="312" y="226"/>
                    <a:pt x="318" y="216"/>
                    <a:pt x="322" y="204"/>
                  </a:cubicBezTo>
                  <a:cubicBezTo>
                    <a:pt x="331" y="188"/>
                    <a:pt x="335" y="169"/>
                    <a:pt x="333" y="150"/>
                  </a:cubicBezTo>
                  <a:cubicBezTo>
                    <a:pt x="332" y="138"/>
                    <a:pt x="331" y="126"/>
                    <a:pt x="330" y="114"/>
                  </a:cubicBezTo>
                  <a:lnTo>
                    <a:pt x="316" y="81"/>
                  </a:lnTo>
                  <a:cubicBezTo>
                    <a:pt x="306" y="63"/>
                    <a:pt x="295" y="51"/>
                    <a:pt x="280" y="42"/>
                  </a:cubicBezTo>
                  <a:cubicBezTo>
                    <a:pt x="266" y="29"/>
                    <a:pt x="250" y="21"/>
                    <a:pt x="232" y="18"/>
                  </a:cubicBezTo>
                  <a:cubicBezTo>
                    <a:pt x="219" y="14"/>
                    <a:pt x="204" y="10"/>
                    <a:pt x="192" y="6"/>
                  </a:cubicBezTo>
                  <a:cubicBezTo>
                    <a:pt x="179" y="2"/>
                    <a:pt x="166" y="1"/>
                    <a:pt x="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 rot="5400000">
              <a:off x="373164" y="166013"/>
              <a:ext cx="27558" cy="24310"/>
            </a:xfrm>
            <a:custGeom>
              <a:avLst/>
              <a:gdLst/>
              <a:ahLst/>
              <a:cxnLst/>
              <a:rect l="l" t="t" r="r" b="b"/>
              <a:pathLst>
                <a:path w="314" h="277" extrusionOk="0">
                  <a:moveTo>
                    <a:pt x="173" y="1"/>
                  </a:moveTo>
                  <a:cubicBezTo>
                    <a:pt x="162" y="1"/>
                    <a:pt x="149" y="2"/>
                    <a:pt x="138" y="5"/>
                  </a:cubicBezTo>
                  <a:cubicBezTo>
                    <a:pt x="123" y="8"/>
                    <a:pt x="111" y="12"/>
                    <a:pt x="96" y="14"/>
                  </a:cubicBezTo>
                  <a:cubicBezTo>
                    <a:pt x="86" y="18"/>
                    <a:pt x="76" y="24"/>
                    <a:pt x="66" y="27"/>
                  </a:cubicBezTo>
                  <a:cubicBezTo>
                    <a:pt x="50" y="35"/>
                    <a:pt x="39" y="46"/>
                    <a:pt x="30" y="61"/>
                  </a:cubicBezTo>
                  <a:cubicBezTo>
                    <a:pt x="21" y="69"/>
                    <a:pt x="15" y="78"/>
                    <a:pt x="12" y="89"/>
                  </a:cubicBezTo>
                  <a:cubicBezTo>
                    <a:pt x="5" y="104"/>
                    <a:pt x="1" y="121"/>
                    <a:pt x="1" y="139"/>
                  </a:cubicBezTo>
                  <a:cubicBezTo>
                    <a:pt x="2" y="162"/>
                    <a:pt x="7" y="184"/>
                    <a:pt x="19" y="205"/>
                  </a:cubicBezTo>
                  <a:cubicBezTo>
                    <a:pt x="26" y="220"/>
                    <a:pt x="38" y="231"/>
                    <a:pt x="52" y="241"/>
                  </a:cubicBezTo>
                  <a:cubicBezTo>
                    <a:pt x="66" y="252"/>
                    <a:pt x="79" y="260"/>
                    <a:pt x="96" y="264"/>
                  </a:cubicBezTo>
                  <a:cubicBezTo>
                    <a:pt x="110" y="266"/>
                    <a:pt x="123" y="270"/>
                    <a:pt x="138" y="272"/>
                  </a:cubicBezTo>
                  <a:cubicBezTo>
                    <a:pt x="150" y="275"/>
                    <a:pt x="163" y="277"/>
                    <a:pt x="175" y="277"/>
                  </a:cubicBezTo>
                  <a:cubicBezTo>
                    <a:pt x="211" y="277"/>
                    <a:pt x="247" y="265"/>
                    <a:pt x="272" y="237"/>
                  </a:cubicBezTo>
                  <a:cubicBezTo>
                    <a:pt x="297" y="210"/>
                    <a:pt x="313" y="177"/>
                    <a:pt x="313" y="138"/>
                  </a:cubicBezTo>
                  <a:cubicBezTo>
                    <a:pt x="313" y="105"/>
                    <a:pt x="298" y="67"/>
                    <a:pt x="272" y="41"/>
                  </a:cubicBezTo>
                  <a:cubicBezTo>
                    <a:pt x="245" y="14"/>
                    <a:pt x="210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 rot="5400000">
              <a:off x="364650" y="230872"/>
              <a:ext cx="44321" cy="34578"/>
            </a:xfrm>
            <a:custGeom>
              <a:avLst/>
              <a:gdLst/>
              <a:ahLst/>
              <a:cxnLst/>
              <a:rect l="l" t="t" r="r" b="b"/>
              <a:pathLst>
                <a:path w="505" h="394" extrusionOk="0">
                  <a:moveTo>
                    <a:pt x="252" y="0"/>
                  </a:moveTo>
                  <a:cubicBezTo>
                    <a:pt x="0" y="0"/>
                    <a:pt x="0" y="393"/>
                    <a:pt x="252" y="393"/>
                  </a:cubicBezTo>
                  <a:cubicBezTo>
                    <a:pt x="504" y="393"/>
                    <a:pt x="504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 rot="5400000">
              <a:off x="351179" y="296740"/>
              <a:ext cx="40986" cy="31682"/>
            </a:xfrm>
            <a:custGeom>
              <a:avLst/>
              <a:gdLst/>
              <a:ahLst/>
              <a:cxnLst/>
              <a:rect l="l" t="t" r="r" b="b"/>
              <a:pathLst>
                <a:path w="467" h="361" extrusionOk="0">
                  <a:moveTo>
                    <a:pt x="234" y="1"/>
                  </a:moveTo>
                  <a:cubicBezTo>
                    <a:pt x="3" y="1"/>
                    <a:pt x="1" y="361"/>
                    <a:pt x="234" y="361"/>
                  </a:cubicBezTo>
                  <a:cubicBezTo>
                    <a:pt x="235" y="361"/>
                    <a:pt x="235" y="361"/>
                    <a:pt x="235" y="361"/>
                  </a:cubicBezTo>
                  <a:cubicBezTo>
                    <a:pt x="467" y="361"/>
                    <a:pt x="466" y="1"/>
                    <a:pt x="2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 rot="5400000">
              <a:off x="371277" y="458317"/>
              <a:ext cx="33614" cy="39405"/>
            </a:xfrm>
            <a:custGeom>
              <a:avLst/>
              <a:gdLst/>
              <a:ahLst/>
              <a:cxnLst/>
              <a:rect l="l" t="t" r="r" b="b"/>
              <a:pathLst>
                <a:path w="383" h="449" extrusionOk="0">
                  <a:moveTo>
                    <a:pt x="216" y="0"/>
                  </a:moveTo>
                  <a:cubicBezTo>
                    <a:pt x="162" y="0"/>
                    <a:pt x="106" y="25"/>
                    <a:pt x="83" y="74"/>
                  </a:cubicBezTo>
                  <a:cubicBezTo>
                    <a:pt x="64" y="115"/>
                    <a:pt x="46" y="157"/>
                    <a:pt x="27" y="197"/>
                  </a:cubicBezTo>
                  <a:cubicBezTo>
                    <a:pt x="7" y="241"/>
                    <a:pt x="0" y="280"/>
                    <a:pt x="10" y="327"/>
                  </a:cubicBezTo>
                  <a:cubicBezTo>
                    <a:pt x="22" y="377"/>
                    <a:pt x="62" y="417"/>
                    <a:pt x="108" y="436"/>
                  </a:cubicBezTo>
                  <a:cubicBezTo>
                    <a:pt x="128" y="445"/>
                    <a:pt x="150" y="449"/>
                    <a:pt x="172" y="449"/>
                  </a:cubicBezTo>
                  <a:cubicBezTo>
                    <a:pt x="245" y="449"/>
                    <a:pt x="318" y="403"/>
                    <a:pt x="335" y="327"/>
                  </a:cubicBezTo>
                  <a:cubicBezTo>
                    <a:pt x="346" y="282"/>
                    <a:pt x="356" y="238"/>
                    <a:pt x="366" y="194"/>
                  </a:cubicBezTo>
                  <a:cubicBezTo>
                    <a:pt x="383" y="119"/>
                    <a:pt x="349" y="42"/>
                    <a:pt x="277" y="12"/>
                  </a:cubicBezTo>
                  <a:cubicBezTo>
                    <a:pt x="258" y="4"/>
                    <a:pt x="237" y="0"/>
                    <a:pt x="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 rot="5400000">
              <a:off x="365440" y="644862"/>
              <a:ext cx="35106" cy="27294"/>
            </a:xfrm>
            <a:custGeom>
              <a:avLst/>
              <a:gdLst/>
              <a:ahLst/>
              <a:cxnLst/>
              <a:rect l="l" t="t" r="r" b="b"/>
              <a:pathLst>
                <a:path w="400" h="311" extrusionOk="0">
                  <a:moveTo>
                    <a:pt x="200" y="1"/>
                  </a:moveTo>
                  <a:cubicBezTo>
                    <a:pt x="1" y="1"/>
                    <a:pt x="1" y="310"/>
                    <a:pt x="200" y="310"/>
                  </a:cubicBezTo>
                  <a:cubicBezTo>
                    <a:pt x="400" y="310"/>
                    <a:pt x="400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 rot="5400000">
              <a:off x="530173" y="449145"/>
              <a:ext cx="40109" cy="31068"/>
            </a:xfrm>
            <a:custGeom>
              <a:avLst/>
              <a:gdLst/>
              <a:ahLst/>
              <a:cxnLst/>
              <a:rect l="l" t="t" r="r" b="b"/>
              <a:pathLst>
                <a:path w="457" h="354" extrusionOk="0">
                  <a:moveTo>
                    <a:pt x="229" y="1"/>
                  </a:moveTo>
                  <a:cubicBezTo>
                    <a:pt x="1" y="1"/>
                    <a:pt x="1" y="353"/>
                    <a:pt x="229" y="353"/>
                  </a:cubicBezTo>
                  <a:cubicBezTo>
                    <a:pt x="456" y="35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 rot="5400000">
              <a:off x="285224" y="772912"/>
              <a:ext cx="28348" cy="22116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62" y="1"/>
                  </a:moveTo>
                  <a:cubicBezTo>
                    <a:pt x="0" y="1"/>
                    <a:pt x="0" y="252"/>
                    <a:pt x="162" y="252"/>
                  </a:cubicBezTo>
                  <a:cubicBezTo>
                    <a:pt x="322" y="252"/>
                    <a:pt x="32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 rot="5400000">
              <a:off x="279958" y="645213"/>
              <a:ext cx="41513" cy="42126"/>
            </a:xfrm>
            <a:custGeom>
              <a:avLst/>
              <a:gdLst/>
              <a:ahLst/>
              <a:cxnLst/>
              <a:rect l="l" t="t" r="r" b="b"/>
              <a:pathLst>
                <a:path w="473" h="480" extrusionOk="0">
                  <a:moveTo>
                    <a:pt x="245" y="1"/>
                  </a:moveTo>
                  <a:cubicBezTo>
                    <a:pt x="242" y="1"/>
                    <a:pt x="239" y="1"/>
                    <a:pt x="236" y="1"/>
                  </a:cubicBezTo>
                  <a:lnTo>
                    <a:pt x="179" y="9"/>
                  </a:lnTo>
                  <a:cubicBezTo>
                    <a:pt x="163" y="17"/>
                    <a:pt x="146" y="23"/>
                    <a:pt x="129" y="31"/>
                  </a:cubicBezTo>
                  <a:cubicBezTo>
                    <a:pt x="105" y="44"/>
                    <a:pt x="84" y="61"/>
                    <a:pt x="70" y="85"/>
                  </a:cubicBezTo>
                  <a:cubicBezTo>
                    <a:pt x="51" y="105"/>
                    <a:pt x="39" y="130"/>
                    <a:pt x="33" y="157"/>
                  </a:cubicBezTo>
                  <a:cubicBezTo>
                    <a:pt x="29" y="170"/>
                    <a:pt x="25" y="183"/>
                    <a:pt x="21" y="197"/>
                  </a:cubicBezTo>
                  <a:cubicBezTo>
                    <a:pt x="0" y="271"/>
                    <a:pt x="21" y="361"/>
                    <a:pt x="79" y="414"/>
                  </a:cubicBezTo>
                  <a:cubicBezTo>
                    <a:pt x="95" y="425"/>
                    <a:pt x="108" y="437"/>
                    <a:pt x="124" y="449"/>
                  </a:cubicBezTo>
                  <a:cubicBezTo>
                    <a:pt x="159" y="469"/>
                    <a:pt x="196" y="480"/>
                    <a:pt x="237" y="480"/>
                  </a:cubicBezTo>
                  <a:cubicBezTo>
                    <a:pt x="239" y="480"/>
                    <a:pt x="241" y="480"/>
                    <a:pt x="243" y="480"/>
                  </a:cubicBezTo>
                  <a:cubicBezTo>
                    <a:pt x="272" y="480"/>
                    <a:pt x="298" y="473"/>
                    <a:pt x="323" y="460"/>
                  </a:cubicBezTo>
                  <a:cubicBezTo>
                    <a:pt x="352" y="451"/>
                    <a:pt x="374" y="435"/>
                    <a:pt x="395" y="414"/>
                  </a:cubicBezTo>
                  <a:cubicBezTo>
                    <a:pt x="450" y="357"/>
                    <a:pt x="472" y="273"/>
                    <a:pt x="451" y="196"/>
                  </a:cubicBezTo>
                  <a:cubicBezTo>
                    <a:pt x="446" y="182"/>
                    <a:pt x="442" y="168"/>
                    <a:pt x="439" y="156"/>
                  </a:cubicBezTo>
                  <a:cubicBezTo>
                    <a:pt x="431" y="138"/>
                    <a:pt x="425" y="122"/>
                    <a:pt x="417" y="105"/>
                  </a:cubicBezTo>
                  <a:cubicBezTo>
                    <a:pt x="404" y="81"/>
                    <a:pt x="386" y="60"/>
                    <a:pt x="363" y="46"/>
                  </a:cubicBezTo>
                  <a:cubicBezTo>
                    <a:pt x="350" y="33"/>
                    <a:pt x="334" y="24"/>
                    <a:pt x="317" y="19"/>
                  </a:cubicBezTo>
                  <a:cubicBezTo>
                    <a:pt x="294" y="8"/>
                    <a:pt x="270" y="1"/>
                    <a:pt x="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 rot="5400000">
              <a:off x="292333" y="526379"/>
              <a:ext cx="36861" cy="28698"/>
            </a:xfrm>
            <a:custGeom>
              <a:avLst/>
              <a:gdLst/>
              <a:ahLst/>
              <a:cxnLst/>
              <a:rect l="l" t="t" r="r" b="b"/>
              <a:pathLst>
                <a:path w="420" h="327" extrusionOk="0">
                  <a:moveTo>
                    <a:pt x="210" y="0"/>
                  </a:moveTo>
                  <a:cubicBezTo>
                    <a:pt x="0" y="0"/>
                    <a:pt x="0" y="326"/>
                    <a:pt x="210" y="326"/>
                  </a:cubicBezTo>
                  <a:cubicBezTo>
                    <a:pt x="419" y="326"/>
                    <a:pt x="420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 rot="5400000">
              <a:off x="279651" y="399075"/>
              <a:ext cx="32034" cy="24837"/>
            </a:xfrm>
            <a:custGeom>
              <a:avLst/>
              <a:gdLst/>
              <a:ahLst/>
              <a:cxnLst/>
              <a:rect l="l" t="t" r="r" b="b"/>
              <a:pathLst>
                <a:path w="365" h="283" extrusionOk="0">
                  <a:moveTo>
                    <a:pt x="182" y="1"/>
                  </a:moveTo>
                  <a:cubicBezTo>
                    <a:pt x="0" y="1"/>
                    <a:pt x="0" y="282"/>
                    <a:pt x="182" y="282"/>
                  </a:cubicBezTo>
                  <a:cubicBezTo>
                    <a:pt x="183" y="282"/>
                    <a:pt x="183" y="282"/>
                    <a:pt x="183" y="282"/>
                  </a:cubicBezTo>
                  <a:cubicBezTo>
                    <a:pt x="365" y="282"/>
                    <a:pt x="364" y="1"/>
                    <a:pt x="1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 rot="5400000">
              <a:off x="282109" y="280328"/>
              <a:ext cx="42127" cy="40020"/>
            </a:xfrm>
            <a:custGeom>
              <a:avLst/>
              <a:gdLst/>
              <a:ahLst/>
              <a:cxnLst/>
              <a:rect l="l" t="t" r="r" b="b"/>
              <a:pathLst>
                <a:path w="480" h="456" extrusionOk="0">
                  <a:moveTo>
                    <a:pt x="252" y="1"/>
                  </a:moveTo>
                  <a:cubicBezTo>
                    <a:pt x="211" y="1"/>
                    <a:pt x="172" y="11"/>
                    <a:pt x="137" y="32"/>
                  </a:cubicBezTo>
                  <a:cubicBezTo>
                    <a:pt x="125" y="36"/>
                    <a:pt x="115" y="43"/>
                    <a:pt x="104" y="48"/>
                  </a:cubicBezTo>
                  <a:cubicBezTo>
                    <a:pt x="73" y="66"/>
                    <a:pt x="47" y="91"/>
                    <a:pt x="29" y="122"/>
                  </a:cubicBezTo>
                  <a:cubicBezTo>
                    <a:pt x="9" y="155"/>
                    <a:pt x="1" y="189"/>
                    <a:pt x="1" y="228"/>
                  </a:cubicBezTo>
                  <a:cubicBezTo>
                    <a:pt x="1" y="265"/>
                    <a:pt x="9" y="300"/>
                    <a:pt x="29" y="333"/>
                  </a:cubicBezTo>
                  <a:cubicBezTo>
                    <a:pt x="47" y="364"/>
                    <a:pt x="73" y="390"/>
                    <a:pt x="104" y="408"/>
                  </a:cubicBezTo>
                  <a:cubicBezTo>
                    <a:pt x="115" y="413"/>
                    <a:pt x="125" y="419"/>
                    <a:pt x="137" y="425"/>
                  </a:cubicBezTo>
                  <a:cubicBezTo>
                    <a:pt x="173" y="445"/>
                    <a:pt x="210" y="455"/>
                    <a:pt x="252" y="455"/>
                  </a:cubicBezTo>
                  <a:cubicBezTo>
                    <a:pt x="292" y="455"/>
                    <a:pt x="331" y="445"/>
                    <a:pt x="366" y="425"/>
                  </a:cubicBezTo>
                  <a:cubicBezTo>
                    <a:pt x="435" y="384"/>
                    <a:pt x="479" y="309"/>
                    <a:pt x="479" y="228"/>
                  </a:cubicBezTo>
                  <a:cubicBezTo>
                    <a:pt x="478" y="147"/>
                    <a:pt x="434" y="71"/>
                    <a:pt x="366" y="32"/>
                  </a:cubicBezTo>
                  <a:cubicBezTo>
                    <a:pt x="330" y="10"/>
                    <a:pt x="293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 rot="5400000">
              <a:off x="279037" y="183610"/>
              <a:ext cx="35282" cy="35456"/>
            </a:xfrm>
            <a:custGeom>
              <a:avLst/>
              <a:gdLst/>
              <a:ahLst/>
              <a:cxnLst/>
              <a:rect l="l" t="t" r="r" b="b"/>
              <a:pathLst>
                <a:path w="402" h="404" extrusionOk="0">
                  <a:moveTo>
                    <a:pt x="185" y="1"/>
                  </a:moveTo>
                  <a:cubicBezTo>
                    <a:pt x="168" y="4"/>
                    <a:pt x="153" y="5"/>
                    <a:pt x="136" y="7"/>
                  </a:cubicBezTo>
                  <a:cubicBezTo>
                    <a:pt x="132" y="9"/>
                    <a:pt x="129" y="9"/>
                    <a:pt x="125" y="10"/>
                  </a:cubicBezTo>
                  <a:cubicBezTo>
                    <a:pt x="70" y="24"/>
                    <a:pt x="23" y="71"/>
                    <a:pt x="10" y="125"/>
                  </a:cubicBezTo>
                  <a:cubicBezTo>
                    <a:pt x="9" y="128"/>
                    <a:pt x="9" y="132"/>
                    <a:pt x="7" y="134"/>
                  </a:cubicBezTo>
                  <a:cubicBezTo>
                    <a:pt x="4" y="151"/>
                    <a:pt x="1" y="166"/>
                    <a:pt x="1" y="185"/>
                  </a:cubicBezTo>
                  <a:lnTo>
                    <a:pt x="7" y="233"/>
                  </a:lnTo>
                  <a:cubicBezTo>
                    <a:pt x="9" y="242"/>
                    <a:pt x="12" y="252"/>
                    <a:pt x="17" y="259"/>
                  </a:cubicBezTo>
                  <a:cubicBezTo>
                    <a:pt x="25" y="282"/>
                    <a:pt x="38" y="302"/>
                    <a:pt x="56" y="319"/>
                  </a:cubicBezTo>
                  <a:cubicBezTo>
                    <a:pt x="64" y="329"/>
                    <a:pt x="73" y="337"/>
                    <a:pt x="82" y="347"/>
                  </a:cubicBezTo>
                  <a:cubicBezTo>
                    <a:pt x="99" y="366"/>
                    <a:pt x="119" y="378"/>
                    <a:pt x="143" y="386"/>
                  </a:cubicBezTo>
                  <a:cubicBezTo>
                    <a:pt x="164" y="398"/>
                    <a:pt x="189" y="403"/>
                    <a:pt x="215" y="403"/>
                  </a:cubicBezTo>
                  <a:cubicBezTo>
                    <a:pt x="218" y="403"/>
                    <a:pt x="221" y="403"/>
                    <a:pt x="224" y="403"/>
                  </a:cubicBezTo>
                  <a:cubicBezTo>
                    <a:pt x="246" y="403"/>
                    <a:pt x="267" y="397"/>
                    <a:pt x="287" y="386"/>
                  </a:cubicBezTo>
                  <a:cubicBezTo>
                    <a:pt x="309" y="378"/>
                    <a:pt x="330" y="366"/>
                    <a:pt x="346" y="347"/>
                  </a:cubicBezTo>
                  <a:cubicBezTo>
                    <a:pt x="357" y="335"/>
                    <a:pt x="366" y="322"/>
                    <a:pt x="376" y="309"/>
                  </a:cubicBezTo>
                  <a:cubicBezTo>
                    <a:pt x="393" y="279"/>
                    <a:pt x="402" y="248"/>
                    <a:pt x="402" y="215"/>
                  </a:cubicBezTo>
                  <a:cubicBezTo>
                    <a:pt x="400" y="197"/>
                    <a:pt x="397" y="181"/>
                    <a:pt x="396" y="164"/>
                  </a:cubicBezTo>
                  <a:cubicBezTo>
                    <a:pt x="386" y="132"/>
                    <a:pt x="371" y="105"/>
                    <a:pt x="346" y="81"/>
                  </a:cubicBezTo>
                  <a:cubicBezTo>
                    <a:pt x="338" y="72"/>
                    <a:pt x="329" y="63"/>
                    <a:pt x="319" y="55"/>
                  </a:cubicBezTo>
                  <a:cubicBezTo>
                    <a:pt x="293" y="33"/>
                    <a:pt x="268" y="16"/>
                    <a:pt x="235" y="7"/>
                  </a:cubicBezTo>
                  <a:cubicBezTo>
                    <a:pt x="218" y="5"/>
                    <a:pt x="201" y="2"/>
                    <a:pt x="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 rot="5400000">
              <a:off x="288866" y="85576"/>
              <a:ext cx="36422" cy="28347"/>
            </a:xfrm>
            <a:custGeom>
              <a:avLst/>
              <a:gdLst/>
              <a:ahLst/>
              <a:cxnLst/>
              <a:rect l="l" t="t" r="r" b="b"/>
              <a:pathLst>
                <a:path w="415" h="323" extrusionOk="0">
                  <a:moveTo>
                    <a:pt x="212" y="0"/>
                  </a:moveTo>
                  <a:cubicBezTo>
                    <a:pt x="197" y="0"/>
                    <a:pt x="182" y="1"/>
                    <a:pt x="166" y="6"/>
                  </a:cubicBezTo>
                  <a:cubicBezTo>
                    <a:pt x="141" y="12"/>
                    <a:pt x="117" y="26"/>
                    <a:pt x="94" y="38"/>
                  </a:cubicBezTo>
                  <a:cubicBezTo>
                    <a:pt x="1" y="87"/>
                    <a:pt x="1" y="236"/>
                    <a:pt x="94" y="284"/>
                  </a:cubicBezTo>
                  <a:cubicBezTo>
                    <a:pt x="117" y="296"/>
                    <a:pt x="142" y="310"/>
                    <a:pt x="166" y="316"/>
                  </a:cubicBezTo>
                  <a:cubicBezTo>
                    <a:pt x="183" y="321"/>
                    <a:pt x="199" y="323"/>
                    <a:pt x="215" y="323"/>
                  </a:cubicBezTo>
                  <a:cubicBezTo>
                    <a:pt x="228" y="323"/>
                    <a:pt x="240" y="322"/>
                    <a:pt x="253" y="320"/>
                  </a:cubicBezTo>
                  <a:cubicBezTo>
                    <a:pt x="295" y="319"/>
                    <a:pt x="336" y="304"/>
                    <a:pt x="366" y="273"/>
                  </a:cubicBezTo>
                  <a:cubicBezTo>
                    <a:pt x="394" y="244"/>
                    <a:pt x="414" y="200"/>
                    <a:pt x="413" y="160"/>
                  </a:cubicBezTo>
                  <a:cubicBezTo>
                    <a:pt x="409" y="72"/>
                    <a:pt x="342" y="6"/>
                    <a:pt x="253" y="2"/>
                  </a:cubicBezTo>
                  <a:cubicBezTo>
                    <a:pt x="239" y="1"/>
                    <a:pt x="225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 rot="5400000">
              <a:off x="287945" y="6104"/>
              <a:ext cx="45726" cy="35456"/>
            </a:xfrm>
            <a:custGeom>
              <a:avLst/>
              <a:gdLst/>
              <a:ahLst/>
              <a:cxnLst/>
              <a:rect l="l" t="t" r="r" b="b"/>
              <a:pathLst>
                <a:path w="521" h="404" extrusionOk="0">
                  <a:moveTo>
                    <a:pt x="260" y="0"/>
                  </a:moveTo>
                  <a:cubicBezTo>
                    <a:pt x="0" y="0"/>
                    <a:pt x="0" y="403"/>
                    <a:pt x="260" y="403"/>
                  </a:cubicBezTo>
                  <a:cubicBezTo>
                    <a:pt x="520" y="403"/>
                    <a:pt x="521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 rot="5400000">
              <a:off x="225676" y="32829"/>
              <a:ext cx="25803" cy="20010"/>
            </a:xfrm>
            <a:custGeom>
              <a:avLst/>
              <a:gdLst/>
              <a:ahLst/>
              <a:cxnLst/>
              <a:rect l="l" t="t" r="r" b="b"/>
              <a:pathLst>
                <a:path w="294" h="228" extrusionOk="0">
                  <a:moveTo>
                    <a:pt x="147" y="0"/>
                  </a:moveTo>
                  <a:cubicBezTo>
                    <a:pt x="0" y="0"/>
                    <a:pt x="0" y="228"/>
                    <a:pt x="147" y="228"/>
                  </a:cubicBezTo>
                  <a:cubicBezTo>
                    <a:pt x="293" y="228"/>
                    <a:pt x="293" y="0"/>
                    <a:pt x="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7"/>
            <p:cNvSpPr/>
            <p:nvPr/>
          </p:nvSpPr>
          <p:spPr>
            <a:xfrm rot="5400000">
              <a:off x="213433" y="143194"/>
              <a:ext cx="35106" cy="27294"/>
            </a:xfrm>
            <a:custGeom>
              <a:avLst/>
              <a:gdLst/>
              <a:ahLst/>
              <a:cxnLst/>
              <a:rect l="l" t="t" r="r" b="b"/>
              <a:pathLst>
                <a:path w="400" h="311" extrusionOk="0">
                  <a:moveTo>
                    <a:pt x="199" y="1"/>
                  </a:moveTo>
                  <a:cubicBezTo>
                    <a:pt x="1" y="1"/>
                    <a:pt x="1" y="310"/>
                    <a:pt x="199" y="310"/>
                  </a:cubicBezTo>
                  <a:cubicBezTo>
                    <a:pt x="399" y="310"/>
                    <a:pt x="400" y="1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7"/>
            <p:cNvSpPr/>
            <p:nvPr/>
          </p:nvSpPr>
          <p:spPr>
            <a:xfrm rot="5400000">
              <a:off x="213170" y="222885"/>
              <a:ext cx="35633" cy="27645"/>
            </a:xfrm>
            <a:custGeom>
              <a:avLst/>
              <a:gdLst/>
              <a:ahLst/>
              <a:cxnLst/>
              <a:rect l="l" t="t" r="r" b="b"/>
              <a:pathLst>
                <a:path w="406" h="315" extrusionOk="0">
                  <a:moveTo>
                    <a:pt x="202" y="1"/>
                  </a:moveTo>
                  <a:cubicBezTo>
                    <a:pt x="1" y="1"/>
                    <a:pt x="1" y="314"/>
                    <a:pt x="202" y="314"/>
                  </a:cubicBezTo>
                  <a:cubicBezTo>
                    <a:pt x="405" y="314"/>
                    <a:pt x="405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 rot="5400000">
              <a:off x="211722" y="297793"/>
              <a:ext cx="33000" cy="27557"/>
            </a:xfrm>
            <a:custGeom>
              <a:avLst/>
              <a:gdLst/>
              <a:ahLst/>
              <a:cxnLst/>
              <a:rect l="l" t="t" r="r" b="b"/>
              <a:pathLst>
                <a:path w="376" h="314" extrusionOk="0">
                  <a:moveTo>
                    <a:pt x="242" y="1"/>
                  </a:moveTo>
                  <a:cubicBezTo>
                    <a:pt x="231" y="1"/>
                    <a:pt x="220" y="2"/>
                    <a:pt x="209" y="4"/>
                  </a:cubicBezTo>
                  <a:cubicBezTo>
                    <a:pt x="178" y="9"/>
                    <a:pt x="146" y="14"/>
                    <a:pt x="115" y="19"/>
                  </a:cubicBezTo>
                  <a:cubicBezTo>
                    <a:pt x="66" y="27"/>
                    <a:pt x="19" y="79"/>
                    <a:pt x="9" y="125"/>
                  </a:cubicBezTo>
                  <a:cubicBezTo>
                    <a:pt x="1" y="164"/>
                    <a:pt x="4" y="205"/>
                    <a:pt x="25" y="240"/>
                  </a:cubicBezTo>
                  <a:cubicBezTo>
                    <a:pt x="53" y="288"/>
                    <a:pt x="104" y="313"/>
                    <a:pt x="156" y="313"/>
                  </a:cubicBezTo>
                  <a:cubicBezTo>
                    <a:pt x="194" y="313"/>
                    <a:pt x="232" y="300"/>
                    <a:pt x="261" y="271"/>
                  </a:cubicBezTo>
                  <a:lnTo>
                    <a:pt x="327" y="207"/>
                  </a:lnTo>
                  <a:cubicBezTo>
                    <a:pt x="365" y="171"/>
                    <a:pt x="375" y="104"/>
                    <a:pt x="346" y="60"/>
                  </a:cubicBezTo>
                  <a:cubicBezTo>
                    <a:pt x="335" y="43"/>
                    <a:pt x="321" y="28"/>
                    <a:pt x="303" y="17"/>
                  </a:cubicBezTo>
                  <a:cubicBezTo>
                    <a:pt x="284" y="5"/>
                    <a:pt x="263" y="1"/>
                    <a:pt x="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 rot="5400000">
              <a:off x="209528" y="376782"/>
              <a:ext cx="28085" cy="25802"/>
            </a:xfrm>
            <a:custGeom>
              <a:avLst/>
              <a:gdLst/>
              <a:ahLst/>
              <a:cxnLst/>
              <a:rect l="l" t="t" r="r" b="b"/>
              <a:pathLst>
                <a:path w="320" h="294" extrusionOk="0">
                  <a:moveTo>
                    <a:pt x="148" y="1"/>
                  </a:moveTo>
                  <a:cubicBezTo>
                    <a:pt x="134" y="1"/>
                    <a:pt x="121" y="3"/>
                    <a:pt x="108" y="6"/>
                  </a:cubicBezTo>
                  <a:cubicBezTo>
                    <a:pt x="85" y="13"/>
                    <a:pt x="62" y="25"/>
                    <a:pt x="44" y="43"/>
                  </a:cubicBezTo>
                  <a:cubicBezTo>
                    <a:pt x="18" y="71"/>
                    <a:pt x="2" y="107"/>
                    <a:pt x="2" y="147"/>
                  </a:cubicBezTo>
                  <a:cubicBezTo>
                    <a:pt x="0" y="168"/>
                    <a:pt x="5" y="186"/>
                    <a:pt x="15" y="204"/>
                  </a:cubicBezTo>
                  <a:cubicBezTo>
                    <a:pt x="21" y="222"/>
                    <a:pt x="30" y="238"/>
                    <a:pt x="45" y="251"/>
                  </a:cubicBezTo>
                  <a:cubicBezTo>
                    <a:pt x="64" y="270"/>
                    <a:pt x="86" y="282"/>
                    <a:pt x="110" y="289"/>
                  </a:cubicBezTo>
                  <a:cubicBezTo>
                    <a:pt x="123" y="292"/>
                    <a:pt x="136" y="294"/>
                    <a:pt x="149" y="294"/>
                  </a:cubicBezTo>
                  <a:cubicBezTo>
                    <a:pt x="162" y="294"/>
                    <a:pt x="176" y="292"/>
                    <a:pt x="188" y="289"/>
                  </a:cubicBezTo>
                  <a:cubicBezTo>
                    <a:pt x="197" y="287"/>
                    <a:pt x="205" y="286"/>
                    <a:pt x="214" y="285"/>
                  </a:cubicBezTo>
                  <a:cubicBezTo>
                    <a:pt x="225" y="280"/>
                    <a:pt x="237" y="276"/>
                    <a:pt x="248" y="271"/>
                  </a:cubicBezTo>
                  <a:cubicBezTo>
                    <a:pt x="266" y="261"/>
                    <a:pt x="278" y="249"/>
                    <a:pt x="288" y="234"/>
                  </a:cubicBezTo>
                  <a:cubicBezTo>
                    <a:pt x="297" y="224"/>
                    <a:pt x="304" y="214"/>
                    <a:pt x="307" y="202"/>
                  </a:cubicBezTo>
                  <a:cubicBezTo>
                    <a:pt x="315" y="184"/>
                    <a:pt x="319" y="166"/>
                    <a:pt x="319" y="146"/>
                  </a:cubicBezTo>
                  <a:cubicBezTo>
                    <a:pt x="317" y="136"/>
                    <a:pt x="316" y="124"/>
                    <a:pt x="313" y="110"/>
                  </a:cubicBezTo>
                  <a:cubicBezTo>
                    <a:pt x="308" y="99"/>
                    <a:pt x="304" y="88"/>
                    <a:pt x="298" y="75"/>
                  </a:cubicBezTo>
                  <a:cubicBezTo>
                    <a:pt x="290" y="59"/>
                    <a:pt x="277" y="46"/>
                    <a:pt x="261" y="36"/>
                  </a:cubicBezTo>
                  <a:cubicBezTo>
                    <a:pt x="247" y="23"/>
                    <a:pt x="232" y="15"/>
                    <a:pt x="213" y="10"/>
                  </a:cubicBezTo>
                  <a:cubicBezTo>
                    <a:pt x="204" y="8"/>
                    <a:pt x="196" y="7"/>
                    <a:pt x="187" y="6"/>
                  </a:cubicBezTo>
                  <a:cubicBezTo>
                    <a:pt x="175" y="3"/>
                    <a:pt x="161" y="1"/>
                    <a:pt x="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 rot="5400000">
              <a:off x="202902" y="465996"/>
              <a:ext cx="25803" cy="20098"/>
            </a:xfrm>
            <a:custGeom>
              <a:avLst/>
              <a:gdLst/>
              <a:ahLst/>
              <a:cxnLst/>
              <a:rect l="l" t="t" r="r" b="b"/>
              <a:pathLst>
                <a:path w="294" h="229" extrusionOk="0">
                  <a:moveTo>
                    <a:pt x="148" y="1"/>
                  </a:moveTo>
                  <a:cubicBezTo>
                    <a:pt x="1" y="1"/>
                    <a:pt x="1" y="229"/>
                    <a:pt x="148" y="229"/>
                  </a:cubicBezTo>
                  <a:cubicBezTo>
                    <a:pt x="294" y="229"/>
                    <a:pt x="294" y="1"/>
                    <a:pt x="1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 rot="5400000">
              <a:off x="201498" y="536559"/>
              <a:ext cx="35808" cy="33262"/>
            </a:xfrm>
            <a:custGeom>
              <a:avLst/>
              <a:gdLst/>
              <a:ahLst/>
              <a:cxnLst/>
              <a:rect l="l" t="t" r="r" b="b"/>
              <a:pathLst>
                <a:path w="408" h="379" extrusionOk="0">
                  <a:moveTo>
                    <a:pt x="191" y="1"/>
                  </a:moveTo>
                  <a:cubicBezTo>
                    <a:pt x="174" y="1"/>
                    <a:pt x="157" y="3"/>
                    <a:pt x="140" y="8"/>
                  </a:cubicBezTo>
                  <a:cubicBezTo>
                    <a:pt x="108" y="17"/>
                    <a:pt x="82" y="32"/>
                    <a:pt x="57" y="57"/>
                  </a:cubicBezTo>
                  <a:cubicBezTo>
                    <a:pt x="47" y="69"/>
                    <a:pt x="37" y="83"/>
                    <a:pt x="27" y="95"/>
                  </a:cubicBezTo>
                  <a:cubicBezTo>
                    <a:pt x="11" y="125"/>
                    <a:pt x="1" y="156"/>
                    <a:pt x="1" y="191"/>
                  </a:cubicBezTo>
                  <a:cubicBezTo>
                    <a:pt x="0" y="216"/>
                    <a:pt x="6" y="240"/>
                    <a:pt x="19" y="263"/>
                  </a:cubicBezTo>
                  <a:cubicBezTo>
                    <a:pt x="26" y="285"/>
                    <a:pt x="40" y="306"/>
                    <a:pt x="57" y="322"/>
                  </a:cubicBezTo>
                  <a:cubicBezTo>
                    <a:pt x="81" y="346"/>
                    <a:pt x="108" y="362"/>
                    <a:pt x="140" y="372"/>
                  </a:cubicBezTo>
                  <a:cubicBezTo>
                    <a:pt x="157" y="376"/>
                    <a:pt x="174" y="379"/>
                    <a:pt x="191" y="379"/>
                  </a:cubicBezTo>
                  <a:cubicBezTo>
                    <a:pt x="207" y="379"/>
                    <a:pt x="224" y="376"/>
                    <a:pt x="241" y="372"/>
                  </a:cubicBezTo>
                  <a:cubicBezTo>
                    <a:pt x="253" y="367"/>
                    <a:pt x="268" y="362"/>
                    <a:pt x="281" y="358"/>
                  </a:cubicBezTo>
                  <a:cubicBezTo>
                    <a:pt x="295" y="352"/>
                    <a:pt x="309" y="347"/>
                    <a:pt x="322" y="341"/>
                  </a:cubicBezTo>
                  <a:cubicBezTo>
                    <a:pt x="343" y="329"/>
                    <a:pt x="358" y="315"/>
                    <a:pt x="371" y="295"/>
                  </a:cubicBezTo>
                  <a:cubicBezTo>
                    <a:pt x="381" y="285"/>
                    <a:pt x="389" y="273"/>
                    <a:pt x="392" y="257"/>
                  </a:cubicBezTo>
                  <a:cubicBezTo>
                    <a:pt x="403" y="237"/>
                    <a:pt x="408" y="213"/>
                    <a:pt x="408" y="191"/>
                  </a:cubicBezTo>
                  <a:cubicBezTo>
                    <a:pt x="407" y="172"/>
                    <a:pt x="406" y="157"/>
                    <a:pt x="403" y="141"/>
                  </a:cubicBezTo>
                  <a:cubicBezTo>
                    <a:pt x="396" y="127"/>
                    <a:pt x="391" y="113"/>
                    <a:pt x="385" y="100"/>
                  </a:cubicBezTo>
                  <a:cubicBezTo>
                    <a:pt x="374" y="79"/>
                    <a:pt x="359" y="64"/>
                    <a:pt x="340" y="52"/>
                  </a:cubicBezTo>
                  <a:cubicBezTo>
                    <a:pt x="323" y="36"/>
                    <a:pt x="304" y="26"/>
                    <a:pt x="281" y="21"/>
                  </a:cubicBezTo>
                  <a:cubicBezTo>
                    <a:pt x="268" y="17"/>
                    <a:pt x="253" y="12"/>
                    <a:pt x="241" y="8"/>
                  </a:cubicBezTo>
                  <a:cubicBezTo>
                    <a:pt x="224" y="3"/>
                    <a:pt x="207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 rot="5400000">
              <a:off x="203735" y="619629"/>
              <a:ext cx="31683" cy="24486"/>
            </a:xfrm>
            <a:custGeom>
              <a:avLst/>
              <a:gdLst/>
              <a:ahLst/>
              <a:cxnLst/>
              <a:rect l="l" t="t" r="r" b="b"/>
              <a:pathLst>
                <a:path w="361" h="279" extrusionOk="0">
                  <a:moveTo>
                    <a:pt x="181" y="1"/>
                  </a:moveTo>
                  <a:cubicBezTo>
                    <a:pt x="2" y="1"/>
                    <a:pt x="1" y="278"/>
                    <a:pt x="181" y="278"/>
                  </a:cubicBezTo>
                  <a:cubicBezTo>
                    <a:pt x="360" y="278"/>
                    <a:pt x="361" y="1"/>
                    <a:pt x="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 rot="5400000">
              <a:off x="206325" y="714460"/>
              <a:ext cx="41776" cy="32560"/>
            </a:xfrm>
            <a:custGeom>
              <a:avLst/>
              <a:gdLst/>
              <a:ahLst/>
              <a:cxnLst/>
              <a:rect l="l" t="t" r="r" b="b"/>
              <a:pathLst>
                <a:path w="476" h="371" extrusionOk="0">
                  <a:moveTo>
                    <a:pt x="238" y="1"/>
                  </a:moveTo>
                  <a:cubicBezTo>
                    <a:pt x="1" y="1"/>
                    <a:pt x="0" y="370"/>
                    <a:pt x="238" y="370"/>
                  </a:cubicBezTo>
                  <a:cubicBezTo>
                    <a:pt x="475" y="370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 rot="5400000">
              <a:off x="212336" y="815083"/>
              <a:ext cx="37212" cy="28962"/>
            </a:xfrm>
            <a:custGeom>
              <a:avLst/>
              <a:gdLst/>
              <a:ahLst/>
              <a:cxnLst/>
              <a:rect l="l" t="t" r="r" b="b"/>
              <a:pathLst>
                <a:path w="424" h="330" extrusionOk="0">
                  <a:moveTo>
                    <a:pt x="212" y="0"/>
                  </a:moveTo>
                  <a:cubicBezTo>
                    <a:pt x="0" y="0"/>
                    <a:pt x="0" y="329"/>
                    <a:pt x="212" y="329"/>
                  </a:cubicBezTo>
                  <a:cubicBezTo>
                    <a:pt x="424" y="329"/>
                    <a:pt x="424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rot="5400000">
              <a:off x="199962" y="883541"/>
              <a:ext cx="47042" cy="36509"/>
            </a:xfrm>
            <a:custGeom>
              <a:avLst/>
              <a:gdLst/>
              <a:ahLst/>
              <a:cxnLst/>
              <a:rect l="l" t="t" r="r" b="b"/>
              <a:pathLst>
                <a:path w="536" h="416" extrusionOk="0">
                  <a:moveTo>
                    <a:pt x="268" y="1"/>
                  </a:moveTo>
                  <a:cubicBezTo>
                    <a:pt x="0" y="1"/>
                    <a:pt x="0" y="416"/>
                    <a:pt x="268" y="416"/>
                  </a:cubicBezTo>
                  <a:cubicBezTo>
                    <a:pt x="268" y="416"/>
                    <a:pt x="268" y="416"/>
                    <a:pt x="269" y="416"/>
                  </a:cubicBezTo>
                  <a:cubicBezTo>
                    <a:pt x="535" y="416"/>
                    <a:pt x="535" y="1"/>
                    <a:pt x="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 rot="5400000">
              <a:off x="131067" y="971043"/>
              <a:ext cx="17377" cy="13515"/>
            </a:xfrm>
            <a:custGeom>
              <a:avLst/>
              <a:gdLst/>
              <a:ahLst/>
              <a:cxnLst/>
              <a:rect l="l" t="t" r="r" b="b"/>
              <a:pathLst>
                <a:path w="198" h="154" extrusionOk="0">
                  <a:moveTo>
                    <a:pt x="99" y="0"/>
                  </a:moveTo>
                  <a:cubicBezTo>
                    <a:pt x="0" y="0"/>
                    <a:pt x="0" y="154"/>
                    <a:pt x="99" y="154"/>
                  </a:cubicBezTo>
                  <a:cubicBezTo>
                    <a:pt x="197" y="154"/>
                    <a:pt x="197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 rot="5400000">
              <a:off x="100174" y="833426"/>
              <a:ext cx="48885" cy="37826"/>
            </a:xfrm>
            <a:custGeom>
              <a:avLst/>
              <a:gdLst/>
              <a:ahLst/>
              <a:cxnLst/>
              <a:rect l="l" t="t" r="r" b="b"/>
              <a:pathLst>
                <a:path w="557" h="431" extrusionOk="0">
                  <a:moveTo>
                    <a:pt x="279" y="0"/>
                  </a:moveTo>
                  <a:cubicBezTo>
                    <a:pt x="1" y="0"/>
                    <a:pt x="1" y="430"/>
                    <a:pt x="279" y="430"/>
                  </a:cubicBezTo>
                  <a:cubicBezTo>
                    <a:pt x="280" y="430"/>
                    <a:pt x="281" y="430"/>
                    <a:pt x="281" y="430"/>
                  </a:cubicBezTo>
                  <a:cubicBezTo>
                    <a:pt x="557" y="430"/>
                    <a:pt x="556" y="0"/>
                    <a:pt x="2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 rot="5400000">
              <a:off x="100964" y="772342"/>
              <a:ext cx="39670" cy="30717"/>
            </a:xfrm>
            <a:custGeom>
              <a:avLst/>
              <a:gdLst/>
              <a:ahLst/>
              <a:cxnLst/>
              <a:rect l="l" t="t" r="r" b="b"/>
              <a:pathLst>
                <a:path w="452" h="350" extrusionOk="0">
                  <a:moveTo>
                    <a:pt x="226" y="1"/>
                  </a:moveTo>
                  <a:cubicBezTo>
                    <a:pt x="1" y="1"/>
                    <a:pt x="1" y="349"/>
                    <a:pt x="226" y="349"/>
                  </a:cubicBezTo>
                  <a:cubicBezTo>
                    <a:pt x="451" y="349"/>
                    <a:pt x="451" y="1"/>
                    <a:pt x="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 rot="5400000">
              <a:off x="100174" y="670007"/>
              <a:ext cx="48885" cy="37826"/>
            </a:xfrm>
            <a:custGeom>
              <a:avLst/>
              <a:gdLst/>
              <a:ahLst/>
              <a:cxnLst/>
              <a:rect l="l" t="t" r="r" b="b"/>
              <a:pathLst>
                <a:path w="557" h="431" extrusionOk="0">
                  <a:moveTo>
                    <a:pt x="278" y="0"/>
                  </a:moveTo>
                  <a:cubicBezTo>
                    <a:pt x="0" y="0"/>
                    <a:pt x="0" y="430"/>
                    <a:pt x="278" y="430"/>
                  </a:cubicBezTo>
                  <a:cubicBezTo>
                    <a:pt x="278" y="430"/>
                    <a:pt x="279" y="430"/>
                    <a:pt x="280" y="430"/>
                  </a:cubicBezTo>
                  <a:cubicBezTo>
                    <a:pt x="555" y="430"/>
                    <a:pt x="557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 rot="5400000">
              <a:off x="100437" y="585664"/>
              <a:ext cx="40811" cy="31682"/>
            </a:xfrm>
            <a:custGeom>
              <a:avLst/>
              <a:gdLst/>
              <a:ahLst/>
              <a:cxnLst/>
              <a:rect l="l" t="t" r="r" b="b"/>
              <a:pathLst>
                <a:path w="465" h="361" extrusionOk="0">
                  <a:moveTo>
                    <a:pt x="233" y="1"/>
                  </a:moveTo>
                  <a:cubicBezTo>
                    <a:pt x="2" y="1"/>
                    <a:pt x="1" y="361"/>
                    <a:pt x="233" y="361"/>
                  </a:cubicBezTo>
                  <a:cubicBezTo>
                    <a:pt x="234" y="361"/>
                    <a:pt x="234" y="361"/>
                    <a:pt x="234" y="361"/>
                  </a:cubicBezTo>
                  <a:cubicBezTo>
                    <a:pt x="465" y="361"/>
                    <a:pt x="464" y="1"/>
                    <a:pt x="2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 rot="5400000">
              <a:off x="100350" y="485962"/>
              <a:ext cx="33263" cy="25890"/>
            </a:xfrm>
            <a:custGeom>
              <a:avLst/>
              <a:gdLst/>
              <a:ahLst/>
              <a:cxnLst/>
              <a:rect l="l" t="t" r="r" b="b"/>
              <a:pathLst>
                <a:path w="379" h="295" extrusionOk="0">
                  <a:moveTo>
                    <a:pt x="189" y="1"/>
                  </a:moveTo>
                  <a:cubicBezTo>
                    <a:pt x="1" y="1"/>
                    <a:pt x="1" y="295"/>
                    <a:pt x="189" y="295"/>
                  </a:cubicBezTo>
                  <a:cubicBezTo>
                    <a:pt x="378" y="295"/>
                    <a:pt x="378" y="1"/>
                    <a:pt x="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 rot="5400000">
              <a:off x="95786" y="348609"/>
              <a:ext cx="34755" cy="27031"/>
            </a:xfrm>
            <a:custGeom>
              <a:avLst/>
              <a:gdLst/>
              <a:ahLst/>
              <a:cxnLst/>
              <a:rect l="l" t="t" r="r" b="b"/>
              <a:pathLst>
                <a:path w="396" h="308" extrusionOk="0">
                  <a:moveTo>
                    <a:pt x="197" y="1"/>
                  </a:moveTo>
                  <a:cubicBezTo>
                    <a:pt x="0" y="1"/>
                    <a:pt x="0" y="307"/>
                    <a:pt x="197" y="307"/>
                  </a:cubicBezTo>
                  <a:cubicBezTo>
                    <a:pt x="393" y="307"/>
                    <a:pt x="395" y="1"/>
                    <a:pt x="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 rot="5400000">
              <a:off x="112198" y="294283"/>
              <a:ext cx="27646" cy="29400"/>
            </a:xfrm>
            <a:custGeom>
              <a:avLst/>
              <a:gdLst/>
              <a:ahLst/>
              <a:cxnLst/>
              <a:rect l="l" t="t" r="r" b="b"/>
              <a:pathLst>
                <a:path w="315" h="335" extrusionOk="0">
                  <a:moveTo>
                    <a:pt x="165" y="0"/>
                  </a:moveTo>
                  <a:cubicBezTo>
                    <a:pt x="163" y="0"/>
                    <a:pt x="160" y="0"/>
                    <a:pt x="158" y="0"/>
                  </a:cubicBezTo>
                  <a:lnTo>
                    <a:pt x="120" y="5"/>
                  </a:lnTo>
                  <a:cubicBezTo>
                    <a:pt x="109" y="11"/>
                    <a:pt x="99" y="14"/>
                    <a:pt x="87" y="20"/>
                  </a:cubicBezTo>
                  <a:cubicBezTo>
                    <a:pt x="71" y="28"/>
                    <a:pt x="57" y="40"/>
                    <a:pt x="47" y="56"/>
                  </a:cubicBezTo>
                  <a:cubicBezTo>
                    <a:pt x="35" y="69"/>
                    <a:pt x="27" y="85"/>
                    <a:pt x="21" y="103"/>
                  </a:cubicBezTo>
                  <a:cubicBezTo>
                    <a:pt x="19" y="118"/>
                    <a:pt x="15" y="130"/>
                    <a:pt x="12" y="144"/>
                  </a:cubicBezTo>
                  <a:cubicBezTo>
                    <a:pt x="1" y="196"/>
                    <a:pt x="11" y="253"/>
                    <a:pt x="51" y="290"/>
                  </a:cubicBezTo>
                  <a:cubicBezTo>
                    <a:pt x="81" y="318"/>
                    <a:pt x="117" y="335"/>
                    <a:pt x="158" y="335"/>
                  </a:cubicBezTo>
                  <a:cubicBezTo>
                    <a:pt x="160" y="335"/>
                    <a:pt x="162" y="335"/>
                    <a:pt x="163" y="335"/>
                  </a:cubicBezTo>
                  <a:cubicBezTo>
                    <a:pt x="182" y="335"/>
                    <a:pt x="199" y="330"/>
                    <a:pt x="216" y="321"/>
                  </a:cubicBezTo>
                  <a:cubicBezTo>
                    <a:pt x="235" y="315"/>
                    <a:pt x="251" y="305"/>
                    <a:pt x="264" y="290"/>
                  </a:cubicBezTo>
                  <a:cubicBezTo>
                    <a:pt x="302" y="251"/>
                    <a:pt x="315" y="197"/>
                    <a:pt x="302" y="144"/>
                  </a:cubicBezTo>
                  <a:cubicBezTo>
                    <a:pt x="299" y="130"/>
                    <a:pt x="295" y="117"/>
                    <a:pt x="293" y="103"/>
                  </a:cubicBezTo>
                  <a:cubicBezTo>
                    <a:pt x="288" y="92"/>
                    <a:pt x="284" y="82"/>
                    <a:pt x="279" y="69"/>
                  </a:cubicBezTo>
                  <a:cubicBezTo>
                    <a:pt x="269" y="53"/>
                    <a:pt x="258" y="39"/>
                    <a:pt x="243" y="29"/>
                  </a:cubicBezTo>
                  <a:cubicBezTo>
                    <a:pt x="233" y="21"/>
                    <a:pt x="223" y="16"/>
                    <a:pt x="212" y="12"/>
                  </a:cubicBezTo>
                  <a:cubicBezTo>
                    <a:pt x="197" y="3"/>
                    <a:pt x="181" y="0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 rot="5400000">
              <a:off x="117025" y="183698"/>
              <a:ext cx="37739" cy="31594"/>
            </a:xfrm>
            <a:custGeom>
              <a:avLst/>
              <a:gdLst/>
              <a:ahLst/>
              <a:cxnLst/>
              <a:rect l="l" t="t" r="r" b="b"/>
              <a:pathLst>
                <a:path w="430" h="360" extrusionOk="0">
                  <a:moveTo>
                    <a:pt x="249" y="0"/>
                  </a:moveTo>
                  <a:cubicBezTo>
                    <a:pt x="233" y="0"/>
                    <a:pt x="217" y="2"/>
                    <a:pt x="201" y="6"/>
                  </a:cubicBezTo>
                  <a:lnTo>
                    <a:pt x="121" y="25"/>
                  </a:lnTo>
                  <a:cubicBezTo>
                    <a:pt x="108" y="30"/>
                    <a:pt x="95" y="35"/>
                    <a:pt x="82" y="42"/>
                  </a:cubicBezTo>
                  <a:cubicBezTo>
                    <a:pt x="63" y="52"/>
                    <a:pt x="49" y="66"/>
                    <a:pt x="37" y="83"/>
                  </a:cubicBezTo>
                  <a:cubicBezTo>
                    <a:pt x="16" y="110"/>
                    <a:pt x="1" y="145"/>
                    <a:pt x="3" y="181"/>
                  </a:cubicBezTo>
                  <a:cubicBezTo>
                    <a:pt x="4" y="209"/>
                    <a:pt x="11" y="235"/>
                    <a:pt x="25" y="261"/>
                  </a:cubicBezTo>
                  <a:cubicBezTo>
                    <a:pt x="42" y="295"/>
                    <a:pt x="83" y="327"/>
                    <a:pt x="121" y="335"/>
                  </a:cubicBezTo>
                  <a:lnTo>
                    <a:pt x="201" y="354"/>
                  </a:lnTo>
                  <a:cubicBezTo>
                    <a:pt x="217" y="357"/>
                    <a:pt x="234" y="359"/>
                    <a:pt x="250" y="359"/>
                  </a:cubicBezTo>
                  <a:cubicBezTo>
                    <a:pt x="297" y="359"/>
                    <a:pt x="344" y="343"/>
                    <a:pt x="376" y="307"/>
                  </a:cubicBezTo>
                  <a:cubicBezTo>
                    <a:pt x="409" y="273"/>
                    <a:pt x="430" y="229"/>
                    <a:pt x="430" y="181"/>
                  </a:cubicBezTo>
                  <a:cubicBezTo>
                    <a:pt x="430" y="133"/>
                    <a:pt x="409" y="84"/>
                    <a:pt x="376" y="52"/>
                  </a:cubicBezTo>
                  <a:cubicBezTo>
                    <a:pt x="342" y="18"/>
                    <a:pt x="296" y="0"/>
                    <a:pt x="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 rot="5400000">
              <a:off x="119745" y="75834"/>
              <a:ext cx="32385" cy="25188"/>
            </a:xfrm>
            <a:custGeom>
              <a:avLst/>
              <a:gdLst/>
              <a:ahLst/>
              <a:cxnLst/>
              <a:rect l="l" t="t" r="r" b="b"/>
              <a:pathLst>
                <a:path w="369" h="287" extrusionOk="0">
                  <a:moveTo>
                    <a:pt x="185" y="1"/>
                  </a:moveTo>
                  <a:cubicBezTo>
                    <a:pt x="1" y="1"/>
                    <a:pt x="1" y="287"/>
                    <a:pt x="185" y="287"/>
                  </a:cubicBezTo>
                  <a:cubicBezTo>
                    <a:pt x="369" y="286"/>
                    <a:pt x="369" y="1"/>
                    <a:pt x="1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 rot="5400000">
              <a:off x="102983" y="6061"/>
              <a:ext cx="59066" cy="46953"/>
            </a:xfrm>
            <a:custGeom>
              <a:avLst/>
              <a:gdLst/>
              <a:ahLst/>
              <a:cxnLst/>
              <a:rect l="l" t="t" r="r" b="b"/>
              <a:pathLst>
                <a:path w="673" h="535" extrusionOk="0">
                  <a:moveTo>
                    <a:pt x="488" y="1"/>
                  </a:moveTo>
                  <a:cubicBezTo>
                    <a:pt x="472" y="1"/>
                    <a:pt x="456" y="3"/>
                    <a:pt x="439" y="7"/>
                  </a:cubicBezTo>
                  <a:cubicBezTo>
                    <a:pt x="412" y="12"/>
                    <a:pt x="385" y="17"/>
                    <a:pt x="357" y="22"/>
                  </a:cubicBezTo>
                  <a:cubicBezTo>
                    <a:pt x="344" y="27"/>
                    <a:pt x="330" y="33"/>
                    <a:pt x="318" y="40"/>
                  </a:cubicBezTo>
                  <a:cubicBezTo>
                    <a:pt x="298" y="50"/>
                    <a:pt x="282" y="63"/>
                    <a:pt x="269" y="83"/>
                  </a:cubicBezTo>
                  <a:cubicBezTo>
                    <a:pt x="248" y="111"/>
                    <a:pt x="232" y="146"/>
                    <a:pt x="233" y="182"/>
                  </a:cubicBezTo>
                  <a:lnTo>
                    <a:pt x="228" y="182"/>
                  </a:lnTo>
                  <a:cubicBezTo>
                    <a:pt x="1" y="182"/>
                    <a:pt x="1" y="534"/>
                    <a:pt x="228" y="534"/>
                  </a:cubicBezTo>
                  <a:cubicBezTo>
                    <a:pt x="343" y="534"/>
                    <a:pt x="400" y="444"/>
                    <a:pt x="398" y="354"/>
                  </a:cubicBezTo>
                  <a:lnTo>
                    <a:pt x="398" y="354"/>
                  </a:lnTo>
                  <a:cubicBezTo>
                    <a:pt x="412" y="356"/>
                    <a:pt x="426" y="359"/>
                    <a:pt x="439" y="361"/>
                  </a:cubicBezTo>
                  <a:cubicBezTo>
                    <a:pt x="455" y="366"/>
                    <a:pt x="471" y="368"/>
                    <a:pt x="488" y="368"/>
                  </a:cubicBezTo>
                  <a:cubicBezTo>
                    <a:pt x="504" y="368"/>
                    <a:pt x="521" y="366"/>
                    <a:pt x="537" y="361"/>
                  </a:cubicBezTo>
                  <a:cubicBezTo>
                    <a:pt x="568" y="353"/>
                    <a:pt x="594" y="338"/>
                    <a:pt x="618" y="314"/>
                  </a:cubicBezTo>
                  <a:cubicBezTo>
                    <a:pt x="651" y="278"/>
                    <a:pt x="672" y="235"/>
                    <a:pt x="672" y="185"/>
                  </a:cubicBezTo>
                  <a:cubicBezTo>
                    <a:pt x="673" y="137"/>
                    <a:pt x="652" y="88"/>
                    <a:pt x="618" y="55"/>
                  </a:cubicBezTo>
                  <a:cubicBezTo>
                    <a:pt x="595" y="31"/>
                    <a:pt x="568" y="16"/>
                    <a:pt x="537" y="7"/>
                  </a:cubicBezTo>
                  <a:cubicBezTo>
                    <a:pt x="521" y="3"/>
                    <a:pt x="505" y="1"/>
                    <a:pt x="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 rot="5400000">
              <a:off x="26233" y="64819"/>
              <a:ext cx="21853" cy="16850"/>
            </a:xfrm>
            <a:custGeom>
              <a:avLst/>
              <a:gdLst/>
              <a:ahLst/>
              <a:cxnLst/>
              <a:rect l="l" t="t" r="r" b="b"/>
              <a:pathLst>
                <a:path w="249" h="192" extrusionOk="0">
                  <a:moveTo>
                    <a:pt x="124" y="0"/>
                  </a:moveTo>
                  <a:cubicBezTo>
                    <a:pt x="1" y="0"/>
                    <a:pt x="1" y="192"/>
                    <a:pt x="124" y="192"/>
                  </a:cubicBezTo>
                  <a:cubicBezTo>
                    <a:pt x="247" y="192"/>
                    <a:pt x="248" y="0"/>
                    <a:pt x="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 rot="5400000">
              <a:off x="7671" y="166496"/>
              <a:ext cx="43707" cy="33876"/>
            </a:xfrm>
            <a:custGeom>
              <a:avLst/>
              <a:gdLst/>
              <a:ahLst/>
              <a:cxnLst/>
              <a:rect l="l" t="t" r="r" b="b"/>
              <a:pathLst>
                <a:path w="498" h="386" extrusionOk="0">
                  <a:moveTo>
                    <a:pt x="249" y="1"/>
                  </a:moveTo>
                  <a:cubicBezTo>
                    <a:pt x="2" y="1"/>
                    <a:pt x="1" y="386"/>
                    <a:pt x="249" y="386"/>
                  </a:cubicBezTo>
                  <a:cubicBezTo>
                    <a:pt x="496" y="384"/>
                    <a:pt x="498" y="1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 rot="5400000">
              <a:off x="15789" y="245880"/>
              <a:ext cx="35106" cy="27294"/>
            </a:xfrm>
            <a:custGeom>
              <a:avLst/>
              <a:gdLst/>
              <a:ahLst/>
              <a:cxnLst/>
              <a:rect l="l" t="t" r="r" b="b"/>
              <a:pathLst>
                <a:path w="400" h="311" extrusionOk="0">
                  <a:moveTo>
                    <a:pt x="200" y="1"/>
                  </a:moveTo>
                  <a:cubicBezTo>
                    <a:pt x="0" y="1"/>
                    <a:pt x="0" y="310"/>
                    <a:pt x="200" y="310"/>
                  </a:cubicBezTo>
                  <a:cubicBezTo>
                    <a:pt x="399" y="310"/>
                    <a:pt x="399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 rot="5400000">
              <a:off x="17676" y="361599"/>
              <a:ext cx="25803" cy="24749"/>
            </a:xfrm>
            <a:custGeom>
              <a:avLst/>
              <a:gdLst/>
              <a:ahLst/>
              <a:cxnLst/>
              <a:rect l="l" t="t" r="r" b="b"/>
              <a:pathLst>
                <a:path w="294" h="282" extrusionOk="0">
                  <a:moveTo>
                    <a:pt x="184" y="0"/>
                  </a:moveTo>
                  <a:cubicBezTo>
                    <a:pt x="174" y="0"/>
                    <a:pt x="165" y="2"/>
                    <a:pt x="155" y="4"/>
                  </a:cubicBezTo>
                  <a:cubicBezTo>
                    <a:pt x="138" y="11"/>
                    <a:pt x="122" y="19"/>
                    <a:pt x="105" y="25"/>
                  </a:cubicBezTo>
                  <a:cubicBezTo>
                    <a:pt x="83" y="32"/>
                    <a:pt x="63" y="43"/>
                    <a:pt x="47" y="59"/>
                  </a:cubicBezTo>
                  <a:cubicBezTo>
                    <a:pt x="30" y="75"/>
                    <a:pt x="20" y="95"/>
                    <a:pt x="14" y="116"/>
                  </a:cubicBezTo>
                  <a:cubicBezTo>
                    <a:pt x="1" y="162"/>
                    <a:pt x="15" y="212"/>
                    <a:pt x="47" y="244"/>
                  </a:cubicBezTo>
                  <a:cubicBezTo>
                    <a:pt x="72" y="268"/>
                    <a:pt x="105" y="282"/>
                    <a:pt x="139" y="282"/>
                  </a:cubicBezTo>
                  <a:cubicBezTo>
                    <a:pt x="151" y="282"/>
                    <a:pt x="163" y="280"/>
                    <a:pt x="174" y="277"/>
                  </a:cubicBezTo>
                  <a:cubicBezTo>
                    <a:pt x="196" y="271"/>
                    <a:pt x="216" y="259"/>
                    <a:pt x="232" y="244"/>
                  </a:cubicBezTo>
                  <a:cubicBezTo>
                    <a:pt x="248" y="227"/>
                    <a:pt x="259" y="208"/>
                    <a:pt x="266" y="186"/>
                  </a:cubicBezTo>
                  <a:cubicBezTo>
                    <a:pt x="272" y="169"/>
                    <a:pt x="279" y="152"/>
                    <a:pt x="287" y="136"/>
                  </a:cubicBezTo>
                  <a:cubicBezTo>
                    <a:pt x="294" y="119"/>
                    <a:pt x="294" y="100"/>
                    <a:pt x="289" y="80"/>
                  </a:cubicBezTo>
                  <a:cubicBezTo>
                    <a:pt x="283" y="63"/>
                    <a:pt x="274" y="45"/>
                    <a:pt x="261" y="33"/>
                  </a:cubicBezTo>
                  <a:cubicBezTo>
                    <a:pt x="247" y="20"/>
                    <a:pt x="231" y="9"/>
                    <a:pt x="212" y="4"/>
                  </a:cubicBezTo>
                  <a:cubicBezTo>
                    <a:pt x="203" y="2"/>
                    <a:pt x="194" y="0"/>
                    <a:pt x="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 rot="5400000">
              <a:off x="11357" y="444713"/>
              <a:ext cx="51518" cy="40107"/>
            </a:xfrm>
            <a:custGeom>
              <a:avLst/>
              <a:gdLst/>
              <a:ahLst/>
              <a:cxnLst/>
              <a:rect l="l" t="t" r="r" b="b"/>
              <a:pathLst>
                <a:path w="587" h="457" extrusionOk="0">
                  <a:moveTo>
                    <a:pt x="293" y="1"/>
                  </a:moveTo>
                  <a:cubicBezTo>
                    <a:pt x="0" y="1"/>
                    <a:pt x="0" y="456"/>
                    <a:pt x="293" y="456"/>
                  </a:cubicBezTo>
                  <a:cubicBezTo>
                    <a:pt x="584" y="454"/>
                    <a:pt x="586" y="1"/>
                    <a:pt x="2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 rot="5400000">
              <a:off x="32508" y="568374"/>
              <a:ext cx="17026" cy="13164"/>
            </a:xfrm>
            <a:custGeom>
              <a:avLst/>
              <a:gdLst/>
              <a:ahLst/>
              <a:cxnLst/>
              <a:rect l="l" t="t" r="r" b="b"/>
              <a:pathLst>
                <a:path w="194" h="150" extrusionOk="0">
                  <a:moveTo>
                    <a:pt x="97" y="1"/>
                  </a:moveTo>
                  <a:cubicBezTo>
                    <a:pt x="0" y="1"/>
                    <a:pt x="0" y="150"/>
                    <a:pt x="97" y="150"/>
                  </a:cubicBezTo>
                  <a:cubicBezTo>
                    <a:pt x="192" y="150"/>
                    <a:pt x="194" y="1"/>
                    <a:pt x="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 rot="5400000">
              <a:off x="31850" y="667505"/>
              <a:ext cx="25803" cy="20098"/>
            </a:xfrm>
            <a:custGeom>
              <a:avLst/>
              <a:gdLst/>
              <a:ahLst/>
              <a:cxnLst/>
              <a:rect l="l" t="t" r="r" b="b"/>
              <a:pathLst>
                <a:path w="294" h="229" extrusionOk="0">
                  <a:moveTo>
                    <a:pt x="146" y="0"/>
                  </a:moveTo>
                  <a:cubicBezTo>
                    <a:pt x="0" y="0"/>
                    <a:pt x="0" y="229"/>
                    <a:pt x="146" y="229"/>
                  </a:cubicBezTo>
                  <a:cubicBezTo>
                    <a:pt x="293" y="229"/>
                    <a:pt x="293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 rot="5400000">
              <a:off x="20046" y="714504"/>
              <a:ext cx="41776" cy="32472"/>
            </a:xfrm>
            <a:custGeom>
              <a:avLst/>
              <a:gdLst/>
              <a:ahLst/>
              <a:cxnLst/>
              <a:rect l="l" t="t" r="r" b="b"/>
              <a:pathLst>
                <a:path w="476" h="370" extrusionOk="0">
                  <a:moveTo>
                    <a:pt x="238" y="1"/>
                  </a:moveTo>
                  <a:cubicBezTo>
                    <a:pt x="1" y="1"/>
                    <a:pt x="0" y="370"/>
                    <a:pt x="238" y="370"/>
                  </a:cubicBezTo>
                  <a:cubicBezTo>
                    <a:pt x="475" y="369"/>
                    <a:pt x="476" y="1"/>
                    <a:pt x="2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 rot="5400000">
              <a:off x="42206" y="832153"/>
              <a:ext cx="12901" cy="10005"/>
            </a:xfrm>
            <a:custGeom>
              <a:avLst/>
              <a:gdLst/>
              <a:ahLst/>
              <a:cxnLst/>
              <a:rect l="l" t="t" r="r" b="b"/>
              <a:pathLst>
                <a:path w="147" h="114" extrusionOk="0">
                  <a:moveTo>
                    <a:pt x="73" y="1"/>
                  </a:moveTo>
                  <a:cubicBezTo>
                    <a:pt x="0" y="1"/>
                    <a:pt x="0" y="114"/>
                    <a:pt x="73" y="114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146" y="114"/>
                    <a:pt x="146" y="1"/>
                    <a:pt x="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 rot="5400000">
              <a:off x="31016" y="915575"/>
              <a:ext cx="32122" cy="33174"/>
            </a:xfrm>
            <a:custGeom>
              <a:avLst/>
              <a:gdLst/>
              <a:ahLst/>
              <a:cxnLst/>
              <a:rect l="l" t="t" r="r" b="b"/>
              <a:pathLst>
                <a:path w="366" h="378" extrusionOk="0">
                  <a:moveTo>
                    <a:pt x="173" y="0"/>
                  </a:moveTo>
                  <a:cubicBezTo>
                    <a:pt x="153" y="0"/>
                    <a:pt x="133" y="5"/>
                    <a:pt x="116" y="16"/>
                  </a:cubicBezTo>
                  <a:cubicBezTo>
                    <a:pt x="94" y="22"/>
                    <a:pt x="75" y="35"/>
                    <a:pt x="60" y="52"/>
                  </a:cubicBezTo>
                  <a:cubicBezTo>
                    <a:pt x="17" y="95"/>
                    <a:pt x="0" y="161"/>
                    <a:pt x="17" y="220"/>
                  </a:cubicBezTo>
                  <a:cubicBezTo>
                    <a:pt x="21" y="233"/>
                    <a:pt x="25" y="247"/>
                    <a:pt x="28" y="260"/>
                  </a:cubicBezTo>
                  <a:cubicBezTo>
                    <a:pt x="33" y="273"/>
                    <a:pt x="38" y="285"/>
                    <a:pt x="46" y="299"/>
                  </a:cubicBezTo>
                  <a:cubicBezTo>
                    <a:pt x="56" y="317"/>
                    <a:pt x="69" y="332"/>
                    <a:pt x="86" y="343"/>
                  </a:cubicBezTo>
                  <a:cubicBezTo>
                    <a:pt x="97" y="353"/>
                    <a:pt x="108" y="361"/>
                    <a:pt x="123" y="364"/>
                  </a:cubicBezTo>
                  <a:cubicBezTo>
                    <a:pt x="141" y="374"/>
                    <a:pt x="162" y="378"/>
                    <a:pt x="184" y="378"/>
                  </a:cubicBezTo>
                  <a:cubicBezTo>
                    <a:pt x="198" y="377"/>
                    <a:pt x="212" y="374"/>
                    <a:pt x="227" y="373"/>
                  </a:cubicBezTo>
                  <a:lnTo>
                    <a:pt x="265" y="356"/>
                  </a:lnTo>
                  <a:cubicBezTo>
                    <a:pt x="284" y="346"/>
                    <a:pt x="299" y="332"/>
                    <a:pt x="310" y="315"/>
                  </a:cubicBezTo>
                  <a:cubicBezTo>
                    <a:pt x="324" y="300"/>
                    <a:pt x="335" y="281"/>
                    <a:pt x="339" y="260"/>
                  </a:cubicBezTo>
                  <a:cubicBezTo>
                    <a:pt x="342" y="247"/>
                    <a:pt x="346" y="233"/>
                    <a:pt x="350" y="220"/>
                  </a:cubicBezTo>
                  <a:cubicBezTo>
                    <a:pt x="365" y="161"/>
                    <a:pt x="350" y="91"/>
                    <a:pt x="305" y="50"/>
                  </a:cubicBezTo>
                  <a:cubicBezTo>
                    <a:pt x="271" y="19"/>
                    <a:pt x="230" y="1"/>
                    <a:pt x="182" y="1"/>
                  </a:cubicBezTo>
                  <a:cubicBezTo>
                    <a:pt x="179" y="0"/>
                    <a:pt x="176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 rot="5400000">
              <a:off x="-45689" y="998601"/>
              <a:ext cx="44058" cy="34227"/>
            </a:xfrm>
            <a:custGeom>
              <a:avLst/>
              <a:gdLst/>
              <a:ahLst/>
              <a:cxnLst/>
              <a:rect l="l" t="t" r="r" b="b"/>
              <a:pathLst>
                <a:path w="502" h="390" extrusionOk="0">
                  <a:moveTo>
                    <a:pt x="252" y="1"/>
                  </a:moveTo>
                  <a:cubicBezTo>
                    <a:pt x="2" y="1"/>
                    <a:pt x="1" y="389"/>
                    <a:pt x="252" y="389"/>
                  </a:cubicBezTo>
                  <a:cubicBezTo>
                    <a:pt x="502" y="389"/>
                    <a:pt x="502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 rot="5400000">
              <a:off x="-32174" y="919612"/>
              <a:ext cx="24837" cy="21853"/>
            </a:xfrm>
            <a:custGeom>
              <a:avLst/>
              <a:gdLst/>
              <a:ahLst/>
              <a:cxnLst/>
              <a:rect l="l" t="t" r="r" b="b"/>
              <a:pathLst>
                <a:path w="283" h="249" extrusionOk="0">
                  <a:moveTo>
                    <a:pt x="160" y="1"/>
                  </a:moveTo>
                  <a:cubicBezTo>
                    <a:pt x="149" y="1"/>
                    <a:pt x="138" y="2"/>
                    <a:pt x="127" y="6"/>
                  </a:cubicBezTo>
                  <a:cubicBezTo>
                    <a:pt x="113" y="9"/>
                    <a:pt x="101" y="11"/>
                    <a:pt x="86" y="14"/>
                  </a:cubicBezTo>
                  <a:lnTo>
                    <a:pt x="60" y="25"/>
                  </a:lnTo>
                  <a:cubicBezTo>
                    <a:pt x="46" y="33"/>
                    <a:pt x="35" y="42"/>
                    <a:pt x="27" y="55"/>
                  </a:cubicBezTo>
                  <a:cubicBezTo>
                    <a:pt x="19" y="62"/>
                    <a:pt x="15" y="70"/>
                    <a:pt x="11" y="81"/>
                  </a:cubicBezTo>
                  <a:cubicBezTo>
                    <a:pt x="4" y="95"/>
                    <a:pt x="1" y="108"/>
                    <a:pt x="1" y="126"/>
                  </a:cubicBezTo>
                  <a:cubicBezTo>
                    <a:pt x="3" y="146"/>
                    <a:pt x="8" y="165"/>
                    <a:pt x="16" y="183"/>
                  </a:cubicBezTo>
                  <a:cubicBezTo>
                    <a:pt x="25" y="196"/>
                    <a:pt x="34" y="208"/>
                    <a:pt x="46" y="215"/>
                  </a:cubicBezTo>
                  <a:cubicBezTo>
                    <a:pt x="58" y="226"/>
                    <a:pt x="71" y="232"/>
                    <a:pt x="86" y="236"/>
                  </a:cubicBezTo>
                  <a:cubicBezTo>
                    <a:pt x="101" y="239"/>
                    <a:pt x="113" y="241"/>
                    <a:pt x="127" y="244"/>
                  </a:cubicBezTo>
                  <a:cubicBezTo>
                    <a:pt x="138" y="247"/>
                    <a:pt x="149" y="249"/>
                    <a:pt x="160" y="249"/>
                  </a:cubicBezTo>
                  <a:cubicBezTo>
                    <a:pt x="171" y="249"/>
                    <a:pt x="182" y="247"/>
                    <a:pt x="193" y="244"/>
                  </a:cubicBezTo>
                  <a:cubicBezTo>
                    <a:pt x="214" y="237"/>
                    <a:pt x="231" y="227"/>
                    <a:pt x="247" y="211"/>
                  </a:cubicBezTo>
                  <a:cubicBezTo>
                    <a:pt x="268" y="188"/>
                    <a:pt x="283" y="158"/>
                    <a:pt x="283" y="124"/>
                  </a:cubicBezTo>
                  <a:cubicBezTo>
                    <a:pt x="283" y="93"/>
                    <a:pt x="270" y="60"/>
                    <a:pt x="247" y="38"/>
                  </a:cubicBezTo>
                  <a:cubicBezTo>
                    <a:pt x="231" y="23"/>
                    <a:pt x="214" y="13"/>
                    <a:pt x="193" y="6"/>
                  </a:cubicBezTo>
                  <a:cubicBezTo>
                    <a:pt x="182" y="2"/>
                    <a:pt x="171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 rot="5400000">
              <a:off x="-53939" y="792966"/>
              <a:ext cx="45375" cy="35193"/>
            </a:xfrm>
            <a:custGeom>
              <a:avLst/>
              <a:gdLst/>
              <a:ahLst/>
              <a:cxnLst/>
              <a:rect l="l" t="t" r="r" b="b"/>
              <a:pathLst>
                <a:path w="517" h="401" extrusionOk="0">
                  <a:moveTo>
                    <a:pt x="258" y="1"/>
                  </a:moveTo>
                  <a:cubicBezTo>
                    <a:pt x="1" y="1"/>
                    <a:pt x="1" y="401"/>
                    <a:pt x="258" y="401"/>
                  </a:cubicBezTo>
                  <a:cubicBezTo>
                    <a:pt x="515" y="400"/>
                    <a:pt x="516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 rot="5400000">
              <a:off x="-54246" y="689271"/>
              <a:ext cx="35194" cy="30366"/>
            </a:xfrm>
            <a:custGeom>
              <a:avLst/>
              <a:gdLst/>
              <a:ahLst/>
              <a:cxnLst/>
              <a:rect l="l" t="t" r="r" b="b"/>
              <a:pathLst>
                <a:path w="401" h="346" extrusionOk="0">
                  <a:moveTo>
                    <a:pt x="239" y="0"/>
                  </a:moveTo>
                  <a:cubicBezTo>
                    <a:pt x="213" y="0"/>
                    <a:pt x="186" y="7"/>
                    <a:pt x="162" y="21"/>
                  </a:cubicBezTo>
                  <a:cubicBezTo>
                    <a:pt x="134" y="38"/>
                    <a:pt x="107" y="54"/>
                    <a:pt x="78" y="70"/>
                  </a:cubicBezTo>
                  <a:cubicBezTo>
                    <a:pt x="46" y="90"/>
                    <a:pt x="20" y="123"/>
                    <a:pt x="10" y="159"/>
                  </a:cubicBezTo>
                  <a:cubicBezTo>
                    <a:pt x="0" y="195"/>
                    <a:pt x="5" y="242"/>
                    <a:pt x="26" y="273"/>
                  </a:cubicBezTo>
                  <a:cubicBezTo>
                    <a:pt x="46" y="305"/>
                    <a:pt x="77" y="334"/>
                    <a:pt x="114" y="341"/>
                  </a:cubicBezTo>
                  <a:cubicBezTo>
                    <a:pt x="127" y="343"/>
                    <a:pt x="141" y="345"/>
                    <a:pt x="154" y="346"/>
                  </a:cubicBezTo>
                  <a:cubicBezTo>
                    <a:pt x="181" y="346"/>
                    <a:pt x="206" y="340"/>
                    <a:pt x="228" y="325"/>
                  </a:cubicBezTo>
                  <a:cubicBezTo>
                    <a:pt x="258" y="313"/>
                    <a:pt x="288" y="300"/>
                    <a:pt x="319" y="287"/>
                  </a:cubicBezTo>
                  <a:cubicBezTo>
                    <a:pt x="352" y="273"/>
                    <a:pt x="381" y="228"/>
                    <a:pt x="390" y="195"/>
                  </a:cubicBezTo>
                  <a:cubicBezTo>
                    <a:pt x="400" y="159"/>
                    <a:pt x="395" y="110"/>
                    <a:pt x="375" y="76"/>
                  </a:cubicBezTo>
                  <a:cubicBezTo>
                    <a:pt x="344" y="29"/>
                    <a:pt x="292" y="0"/>
                    <a:pt x="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 rot="5400000">
              <a:off x="-56967" y="605631"/>
              <a:ext cx="28524" cy="22116"/>
            </a:xfrm>
            <a:custGeom>
              <a:avLst/>
              <a:gdLst/>
              <a:ahLst/>
              <a:cxnLst/>
              <a:rect l="l" t="t" r="r" b="b"/>
              <a:pathLst>
                <a:path w="325" h="252" extrusionOk="0">
                  <a:moveTo>
                    <a:pt x="162" y="1"/>
                  </a:moveTo>
                  <a:cubicBezTo>
                    <a:pt x="1" y="1"/>
                    <a:pt x="1" y="252"/>
                    <a:pt x="162" y="252"/>
                  </a:cubicBezTo>
                  <a:cubicBezTo>
                    <a:pt x="325" y="252"/>
                    <a:pt x="325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 rot="5400000">
              <a:off x="-46216" y="511766"/>
              <a:ext cx="45199" cy="35193"/>
            </a:xfrm>
            <a:custGeom>
              <a:avLst/>
              <a:gdLst/>
              <a:ahLst/>
              <a:cxnLst/>
              <a:rect l="l" t="t" r="r" b="b"/>
              <a:pathLst>
                <a:path w="515" h="401" extrusionOk="0">
                  <a:moveTo>
                    <a:pt x="258" y="1"/>
                  </a:moveTo>
                  <a:cubicBezTo>
                    <a:pt x="0" y="1"/>
                    <a:pt x="0" y="401"/>
                    <a:pt x="258" y="401"/>
                  </a:cubicBezTo>
                  <a:cubicBezTo>
                    <a:pt x="515" y="401"/>
                    <a:pt x="515" y="1"/>
                    <a:pt x="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 rot="5400000">
              <a:off x="-42618" y="419085"/>
              <a:ext cx="37739" cy="31595"/>
            </a:xfrm>
            <a:custGeom>
              <a:avLst/>
              <a:gdLst/>
              <a:ahLst/>
              <a:cxnLst/>
              <a:rect l="l" t="t" r="r" b="b"/>
              <a:pathLst>
                <a:path w="430" h="360" extrusionOk="0">
                  <a:moveTo>
                    <a:pt x="252" y="0"/>
                  </a:moveTo>
                  <a:cubicBezTo>
                    <a:pt x="236" y="0"/>
                    <a:pt x="220" y="3"/>
                    <a:pt x="204" y="7"/>
                  </a:cubicBezTo>
                  <a:cubicBezTo>
                    <a:pt x="177" y="12"/>
                    <a:pt x="149" y="18"/>
                    <a:pt x="121" y="23"/>
                  </a:cubicBezTo>
                  <a:cubicBezTo>
                    <a:pt x="109" y="28"/>
                    <a:pt x="96" y="34"/>
                    <a:pt x="83" y="39"/>
                  </a:cubicBezTo>
                  <a:cubicBezTo>
                    <a:pt x="64" y="49"/>
                    <a:pt x="48" y="64"/>
                    <a:pt x="37" y="81"/>
                  </a:cubicBezTo>
                  <a:cubicBezTo>
                    <a:pt x="16" y="108"/>
                    <a:pt x="1" y="144"/>
                    <a:pt x="2" y="180"/>
                  </a:cubicBezTo>
                  <a:cubicBezTo>
                    <a:pt x="3" y="209"/>
                    <a:pt x="11" y="237"/>
                    <a:pt x="24" y="262"/>
                  </a:cubicBezTo>
                  <a:cubicBezTo>
                    <a:pt x="41" y="295"/>
                    <a:pt x="84" y="331"/>
                    <a:pt x="121" y="337"/>
                  </a:cubicBezTo>
                  <a:cubicBezTo>
                    <a:pt x="149" y="343"/>
                    <a:pt x="177" y="348"/>
                    <a:pt x="204" y="353"/>
                  </a:cubicBezTo>
                  <a:cubicBezTo>
                    <a:pt x="220" y="357"/>
                    <a:pt x="236" y="360"/>
                    <a:pt x="252" y="360"/>
                  </a:cubicBezTo>
                  <a:cubicBezTo>
                    <a:pt x="268" y="360"/>
                    <a:pt x="283" y="357"/>
                    <a:pt x="299" y="353"/>
                  </a:cubicBezTo>
                  <a:cubicBezTo>
                    <a:pt x="329" y="344"/>
                    <a:pt x="356" y="329"/>
                    <a:pt x="377" y="307"/>
                  </a:cubicBezTo>
                  <a:cubicBezTo>
                    <a:pt x="409" y="272"/>
                    <a:pt x="430" y="229"/>
                    <a:pt x="430" y="180"/>
                  </a:cubicBezTo>
                  <a:cubicBezTo>
                    <a:pt x="430" y="133"/>
                    <a:pt x="409" y="85"/>
                    <a:pt x="377" y="54"/>
                  </a:cubicBezTo>
                  <a:cubicBezTo>
                    <a:pt x="356" y="31"/>
                    <a:pt x="329" y="16"/>
                    <a:pt x="299" y="7"/>
                  </a:cubicBezTo>
                  <a:cubicBezTo>
                    <a:pt x="283" y="3"/>
                    <a:pt x="268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 rot="5400000">
              <a:off x="-40511" y="329915"/>
              <a:ext cx="33702" cy="26329"/>
            </a:xfrm>
            <a:custGeom>
              <a:avLst/>
              <a:gdLst/>
              <a:ahLst/>
              <a:cxnLst/>
              <a:rect l="l" t="t" r="r" b="b"/>
              <a:pathLst>
                <a:path w="384" h="300" extrusionOk="0">
                  <a:moveTo>
                    <a:pt x="192" y="1"/>
                  </a:moveTo>
                  <a:cubicBezTo>
                    <a:pt x="1" y="1"/>
                    <a:pt x="1" y="299"/>
                    <a:pt x="192" y="299"/>
                  </a:cubicBezTo>
                  <a:cubicBezTo>
                    <a:pt x="383" y="298"/>
                    <a:pt x="383" y="1"/>
                    <a:pt x="1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 rot="5400000">
              <a:off x="-52272" y="239429"/>
              <a:ext cx="41952" cy="32472"/>
            </a:xfrm>
            <a:custGeom>
              <a:avLst/>
              <a:gdLst/>
              <a:ahLst/>
              <a:cxnLst/>
              <a:rect l="l" t="t" r="r" b="b"/>
              <a:pathLst>
                <a:path w="478" h="370" extrusionOk="0">
                  <a:moveTo>
                    <a:pt x="238" y="0"/>
                  </a:moveTo>
                  <a:cubicBezTo>
                    <a:pt x="2" y="0"/>
                    <a:pt x="1" y="370"/>
                    <a:pt x="238" y="370"/>
                  </a:cubicBezTo>
                  <a:cubicBezTo>
                    <a:pt x="477" y="369"/>
                    <a:pt x="477" y="0"/>
                    <a:pt x="2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 rot="5400000">
              <a:off x="-48103" y="143721"/>
              <a:ext cx="41601" cy="31507"/>
            </a:xfrm>
            <a:custGeom>
              <a:avLst/>
              <a:gdLst/>
              <a:ahLst/>
              <a:cxnLst/>
              <a:rect l="l" t="t" r="r" b="b"/>
              <a:pathLst>
                <a:path w="474" h="359" extrusionOk="0">
                  <a:moveTo>
                    <a:pt x="293" y="0"/>
                  </a:moveTo>
                  <a:cubicBezTo>
                    <a:pt x="277" y="0"/>
                    <a:pt x="261" y="3"/>
                    <a:pt x="245" y="7"/>
                  </a:cubicBezTo>
                  <a:cubicBezTo>
                    <a:pt x="204" y="14"/>
                    <a:pt x="162" y="20"/>
                    <a:pt x="121" y="26"/>
                  </a:cubicBezTo>
                  <a:cubicBezTo>
                    <a:pt x="87" y="31"/>
                    <a:pt x="56" y="59"/>
                    <a:pt x="37" y="85"/>
                  </a:cubicBezTo>
                  <a:cubicBezTo>
                    <a:pt x="16" y="111"/>
                    <a:pt x="1" y="146"/>
                    <a:pt x="3" y="182"/>
                  </a:cubicBezTo>
                  <a:cubicBezTo>
                    <a:pt x="4" y="210"/>
                    <a:pt x="11" y="237"/>
                    <a:pt x="24" y="262"/>
                  </a:cubicBezTo>
                  <a:cubicBezTo>
                    <a:pt x="41" y="293"/>
                    <a:pt x="85" y="331"/>
                    <a:pt x="121" y="337"/>
                  </a:cubicBezTo>
                  <a:cubicBezTo>
                    <a:pt x="162" y="343"/>
                    <a:pt x="204" y="349"/>
                    <a:pt x="245" y="355"/>
                  </a:cubicBezTo>
                  <a:cubicBezTo>
                    <a:pt x="262" y="357"/>
                    <a:pt x="278" y="359"/>
                    <a:pt x="295" y="359"/>
                  </a:cubicBezTo>
                  <a:cubicBezTo>
                    <a:pt x="341" y="359"/>
                    <a:pt x="386" y="347"/>
                    <a:pt x="420" y="309"/>
                  </a:cubicBezTo>
                  <a:cubicBezTo>
                    <a:pt x="452" y="275"/>
                    <a:pt x="473" y="231"/>
                    <a:pt x="473" y="182"/>
                  </a:cubicBezTo>
                  <a:cubicBezTo>
                    <a:pt x="474" y="134"/>
                    <a:pt x="453" y="87"/>
                    <a:pt x="421" y="54"/>
                  </a:cubicBezTo>
                  <a:cubicBezTo>
                    <a:pt x="400" y="31"/>
                    <a:pt x="373" y="16"/>
                    <a:pt x="342" y="7"/>
                  </a:cubicBezTo>
                  <a:cubicBezTo>
                    <a:pt x="326" y="3"/>
                    <a:pt x="309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 rot="5400000">
              <a:off x="-43671" y="76097"/>
              <a:ext cx="32561" cy="26065"/>
            </a:xfrm>
            <a:custGeom>
              <a:avLst/>
              <a:gdLst/>
              <a:ahLst/>
              <a:cxnLst/>
              <a:rect l="l" t="t" r="r" b="b"/>
              <a:pathLst>
                <a:path w="371" h="297" extrusionOk="0">
                  <a:moveTo>
                    <a:pt x="220" y="0"/>
                  </a:moveTo>
                  <a:cubicBezTo>
                    <a:pt x="207" y="0"/>
                    <a:pt x="194" y="2"/>
                    <a:pt x="181" y="4"/>
                  </a:cubicBezTo>
                  <a:cubicBezTo>
                    <a:pt x="154" y="9"/>
                    <a:pt x="127" y="17"/>
                    <a:pt x="99" y="22"/>
                  </a:cubicBezTo>
                  <a:cubicBezTo>
                    <a:pt x="72" y="27"/>
                    <a:pt x="47" y="47"/>
                    <a:pt x="31" y="69"/>
                  </a:cubicBezTo>
                  <a:cubicBezTo>
                    <a:pt x="14" y="91"/>
                    <a:pt x="1" y="120"/>
                    <a:pt x="3" y="148"/>
                  </a:cubicBezTo>
                  <a:cubicBezTo>
                    <a:pt x="4" y="172"/>
                    <a:pt x="9" y="193"/>
                    <a:pt x="20" y="215"/>
                  </a:cubicBezTo>
                  <a:cubicBezTo>
                    <a:pt x="35" y="243"/>
                    <a:pt x="70" y="270"/>
                    <a:pt x="99" y="276"/>
                  </a:cubicBezTo>
                  <a:cubicBezTo>
                    <a:pt x="126" y="281"/>
                    <a:pt x="153" y="287"/>
                    <a:pt x="181" y="292"/>
                  </a:cubicBezTo>
                  <a:cubicBezTo>
                    <a:pt x="194" y="295"/>
                    <a:pt x="208" y="296"/>
                    <a:pt x="222" y="296"/>
                  </a:cubicBezTo>
                  <a:cubicBezTo>
                    <a:pt x="261" y="296"/>
                    <a:pt x="300" y="285"/>
                    <a:pt x="327" y="254"/>
                  </a:cubicBezTo>
                  <a:cubicBezTo>
                    <a:pt x="354" y="224"/>
                    <a:pt x="370" y="188"/>
                    <a:pt x="370" y="148"/>
                  </a:cubicBezTo>
                  <a:cubicBezTo>
                    <a:pt x="370" y="111"/>
                    <a:pt x="354" y="70"/>
                    <a:pt x="327" y="43"/>
                  </a:cubicBezTo>
                  <a:cubicBezTo>
                    <a:pt x="297" y="13"/>
                    <a:pt x="260" y="0"/>
                    <a:pt x="2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" name="Google Shape;348;p7"/>
          <p:cNvGrpSpPr/>
          <p:nvPr/>
        </p:nvGrpSpPr>
        <p:grpSpPr>
          <a:xfrm>
            <a:off x="-255144" y="4381624"/>
            <a:ext cx="1409990" cy="843015"/>
            <a:chOff x="-170125" y="4346200"/>
            <a:chExt cx="1409990" cy="843015"/>
          </a:xfrm>
        </p:grpSpPr>
        <p:sp>
          <p:nvSpPr>
            <p:cNvPr id="349" name="Google Shape;349;p7"/>
            <p:cNvSpPr/>
            <p:nvPr/>
          </p:nvSpPr>
          <p:spPr>
            <a:xfrm rot="10800000" flipH="1">
              <a:off x="-33950" y="4732105"/>
              <a:ext cx="633101" cy="415207"/>
            </a:xfrm>
            <a:custGeom>
              <a:avLst/>
              <a:gdLst/>
              <a:ahLst/>
              <a:cxnLst/>
              <a:rect l="l" t="t" r="r" b="b"/>
              <a:pathLst>
                <a:path w="14519" h="9522" extrusionOk="0">
                  <a:moveTo>
                    <a:pt x="7080" y="1398"/>
                  </a:moveTo>
                  <a:cubicBezTo>
                    <a:pt x="7729" y="1398"/>
                    <a:pt x="8385" y="1453"/>
                    <a:pt x="9018" y="1519"/>
                  </a:cubicBezTo>
                  <a:cubicBezTo>
                    <a:pt x="9797" y="1600"/>
                    <a:pt x="10682" y="1671"/>
                    <a:pt x="11336" y="1981"/>
                  </a:cubicBezTo>
                  <a:cubicBezTo>
                    <a:pt x="13023" y="2783"/>
                    <a:pt x="12361" y="4509"/>
                    <a:pt x="12035" y="5630"/>
                  </a:cubicBezTo>
                  <a:cubicBezTo>
                    <a:pt x="12027" y="5656"/>
                    <a:pt x="12015" y="5678"/>
                    <a:pt x="12001" y="5698"/>
                  </a:cubicBezTo>
                  <a:cubicBezTo>
                    <a:pt x="11880" y="6079"/>
                    <a:pt x="11667" y="6447"/>
                    <a:pt x="11329" y="6768"/>
                  </a:cubicBezTo>
                  <a:cubicBezTo>
                    <a:pt x="10843" y="7230"/>
                    <a:pt x="10145" y="7483"/>
                    <a:pt x="9320" y="7591"/>
                  </a:cubicBezTo>
                  <a:cubicBezTo>
                    <a:pt x="8924" y="7643"/>
                    <a:pt x="8503" y="7670"/>
                    <a:pt x="8075" y="7670"/>
                  </a:cubicBezTo>
                  <a:cubicBezTo>
                    <a:pt x="6659" y="7670"/>
                    <a:pt x="5158" y="7379"/>
                    <a:pt x="4169" y="6750"/>
                  </a:cubicBezTo>
                  <a:cubicBezTo>
                    <a:pt x="3061" y="6046"/>
                    <a:pt x="2811" y="4819"/>
                    <a:pt x="2920" y="3852"/>
                  </a:cubicBezTo>
                  <a:cubicBezTo>
                    <a:pt x="3021" y="2958"/>
                    <a:pt x="3598" y="2056"/>
                    <a:pt x="4878" y="1776"/>
                  </a:cubicBezTo>
                  <a:cubicBezTo>
                    <a:pt x="5255" y="1572"/>
                    <a:pt x="5786" y="1470"/>
                    <a:pt x="6276" y="1429"/>
                  </a:cubicBezTo>
                  <a:cubicBezTo>
                    <a:pt x="6541" y="1407"/>
                    <a:pt x="6810" y="1398"/>
                    <a:pt x="7080" y="1398"/>
                  </a:cubicBezTo>
                  <a:close/>
                  <a:moveTo>
                    <a:pt x="6024" y="1"/>
                  </a:moveTo>
                  <a:cubicBezTo>
                    <a:pt x="5135" y="1"/>
                    <a:pt x="4258" y="60"/>
                    <a:pt x="3464" y="277"/>
                  </a:cubicBezTo>
                  <a:cubicBezTo>
                    <a:pt x="1859" y="717"/>
                    <a:pt x="939" y="1717"/>
                    <a:pt x="496" y="2710"/>
                  </a:cubicBezTo>
                  <a:cubicBezTo>
                    <a:pt x="70" y="3660"/>
                    <a:pt x="0" y="4659"/>
                    <a:pt x="258" y="5632"/>
                  </a:cubicBezTo>
                  <a:cubicBezTo>
                    <a:pt x="418" y="6233"/>
                    <a:pt x="701" y="6823"/>
                    <a:pt x="1101" y="7386"/>
                  </a:cubicBezTo>
                  <a:cubicBezTo>
                    <a:pt x="1506" y="7954"/>
                    <a:pt x="2021" y="8728"/>
                    <a:pt x="3039" y="9015"/>
                  </a:cubicBezTo>
                  <a:cubicBezTo>
                    <a:pt x="4011" y="9287"/>
                    <a:pt x="5520" y="9389"/>
                    <a:pt x="6570" y="9471"/>
                  </a:cubicBezTo>
                  <a:cubicBezTo>
                    <a:pt x="6976" y="9503"/>
                    <a:pt x="7458" y="9522"/>
                    <a:pt x="7979" y="9522"/>
                  </a:cubicBezTo>
                  <a:cubicBezTo>
                    <a:pt x="10252" y="9522"/>
                    <a:pt x="13263" y="9164"/>
                    <a:pt x="13888" y="7971"/>
                  </a:cubicBezTo>
                  <a:cubicBezTo>
                    <a:pt x="14519" y="6768"/>
                    <a:pt x="14381" y="5477"/>
                    <a:pt x="14237" y="4220"/>
                  </a:cubicBezTo>
                  <a:cubicBezTo>
                    <a:pt x="14095" y="2982"/>
                    <a:pt x="13830" y="1596"/>
                    <a:pt x="12161" y="802"/>
                  </a:cubicBezTo>
                  <a:cubicBezTo>
                    <a:pt x="10896" y="199"/>
                    <a:pt x="9147" y="105"/>
                    <a:pt x="7515" y="40"/>
                  </a:cubicBezTo>
                  <a:cubicBezTo>
                    <a:pt x="7023" y="20"/>
                    <a:pt x="6521" y="1"/>
                    <a:pt x="60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 rot="10800000" flipH="1">
              <a:off x="122893" y="4841555"/>
              <a:ext cx="353811" cy="219813"/>
            </a:xfrm>
            <a:custGeom>
              <a:avLst/>
              <a:gdLst/>
              <a:ahLst/>
              <a:cxnLst/>
              <a:rect l="l" t="t" r="r" b="b"/>
              <a:pathLst>
                <a:path w="8114" h="5041" extrusionOk="0">
                  <a:moveTo>
                    <a:pt x="4201" y="1"/>
                  </a:moveTo>
                  <a:cubicBezTo>
                    <a:pt x="3412" y="1"/>
                    <a:pt x="2660" y="88"/>
                    <a:pt x="1825" y="198"/>
                  </a:cubicBezTo>
                  <a:cubicBezTo>
                    <a:pt x="1657" y="219"/>
                    <a:pt x="1487" y="242"/>
                    <a:pt x="1332" y="295"/>
                  </a:cubicBezTo>
                  <a:cubicBezTo>
                    <a:pt x="992" y="409"/>
                    <a:pt x="758" y="657"/>
                    <a:pt x="637" y="923"/>
                  </a:cubicBezTo>
                  <a:cubicBezTo>
                    <a:pt x="279" y="1707"/>
                    <a:pt x="1" y="2686"/>
                    <a:pt x="238" y="3511"/>
                  </a:cubicBezTo>
                  <a:cubicBezTo>
                    <a:pt x="532" y="4533"/>
                    <a:pt x="1498" y="4903"/>
                    <a:pt x="2509" y="5017"/>
                  </a:cubicBezTo>
                  <a:cubicBezTo>
                    <a:pt x="2649" y="5033"/>
                    <a:pt x="2790" y="5040"/>
                    <a:pt x="2931" y="5040"/>
                  </a:cubicBezTo>
                  <a:cubicBezTo>
                    <a:pt x="3361" y="5040"/>
                    <a:pt x="3793" y="4974"/>
                    <a:pt x="4219" y="4905"/>
                  </a:cubicBezTo>
                  <a:cubicBezTo>
                    <a:pt x="4744" y="4818"/>
                    <a:pt x="5268" y="4724"/>
                    <a:pt x="5792" y="4628"/>
                  </a:cubicBezTo>
                  <a:cubicBezTo>
                    <a:pt x="6476" y="4504"/>
                    <a:pt x="7114" y="4396"/>
                    <a:pt x="7567" y="3818"/>
                  </a:cubicBezTo>
                  <a:cubicBezTo>
                    <a:pt x="8114" y="3119"/>
                    <a:pt x="7909" y="2434"/>
                    <a:pt x="7969" y="1605"/>
                  </a:cubicBezTo>
                  <a:cubicBezTo>
                    <a:pt x="8000" y="1178"/>
                    <a:pt x="7976" y="614"/>
                    <a:pt x="7426" y="364"/>
                  </a:cubicBezTo>
                  <a:cubicBezTo>
                    <a:pt x="7223" y="272"/>
                    <a:pt x="6983" y="245"/>
                    <a:pt x="6748" y="219"/>
                  </a:cubicBezTo>
                  <a:lnTo>
                    <a:pt x="5310" y="61"/>
                  </a:lnTo>
                  <a:cubicBezTo>
                    <a:pt x="4925" y="19"/>
                    <a:pt x="4559" y="1"/>
                    <a:pt x="42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1" name="Google Shape;351;p7"/>
            <p:cNvGrpSpPr/>
            <p:nvPr/>
          </p:nvGrpSpPr>
          <p:grpSpPr>
            <a:xfrm>
              <a:off x="-170125" y="4346200"/>
              <a:ext cx="1409990" cy="843015"/>
              <a:chOff x="-170125" y="4346200"/>
              <a:chExt cx="1409990" cy="843015"/>
            </a:xfrm>
          </p:grpSpPr>
          <p:sp>
            <p:nvSpPr>
              <p:cNvPr id="352" name="Google Shape;352;p7"/>
              <p:cNvSpPr/>
              <p:nvPr/>
            </p:nvSpPr>
            <p:spPr>
              <a:xfrm rot="10800000" flipH="1">
                <a:off x="-134631" y="4601944"/>
                <a:ext cx="929135" cy="574234"/>
              </a:xfrm>
              <a:custGeom>
                <a:avLst/>
                <a:gdLst/>
                <a:ahLst/>
                <a:cxnLst/>
                <a:rect l="l" t="t" r="r" b="b"/>
                <a:pathLst>
                  <a:path w="21308" h="13169" extrusionOk="0">
                    <a:moveTo>
                      <a:pt x="20936" y="0"/>
                    </a:moveTo>
                    <a:cubicBezTo>
                      <a:pt x="20222" y="20"/>
                      <a:pt x="19512" y="62"/>
                      <a:pt x="18808" y="152"/>
                    </a:cubicBezTo>
                    <a:cubicBezTo>
                      <a:pt x="18982" y="914"/>
                      <a:pt x="19063" y="1699"/>
                      <a:pt x="19167" y="2443"/>
                    </a:cubicBezTo>
                    <a:cubicBezTo>
                      <a:pt x="19398" y="4093"/>
                      <a:pt x="20218" y="5748"/>
                      <a:pt x="19819" y="7429"/>
                    </a:cubicBezTo>
                    <a:cubicBezTo>
                      <a:pt x="19514" y="8709"/>
                      <a:pt x="18402" y="9763"/>
                      <a:pt x="17045" y="10526"/>
                    </a:cubicBezTo>
                    <a:cubicBezTo>
                      <a:pt x="15553" y="11365"/>
                      <a:pt x="13957" y="11536"/>
                      <a:pt x="12281" y="11536"/>
                    </a:cubicBezTo>
                    <a:cubicBezTo>
                      <a:pt x="11311" y="11536"/>
                      <a:pt x="10314" y="11479"/>
                      <a:pt x="9294" y="11461"/>
                    </a:cubicBezTo>
                    <a:cubicBezTo>
                      <a:pt x="6214" y="11408"/>
                      <a:pt x="3136" y="11281"/>
                      <a:pt x="68" y="11085"/>
                    </a:cubicBezTo>
                    <a:cubicBezTo>
                      <a:pt x="44" y="11240"/>
                      <a:pt x="24" y="11395"/>
                      <a:pt x="1" y="11552"/>
                    </a:cubicBezTo>
                    <a:cubicBezTo>
                      <a:pt x="2926" y="12023"/>
                      <a:pt x="5793" y="12693"/>
                      <a:pt x="8762" y="13002"/>
                    </a:cubicBezTo>
                    <a:cubicBezTo>
                      <a:pt x="9722" y="13101"/>
                      <a:pt x="10715" y="13169"/>
                      <a:pt x="11709" y="13169"/>
                    </a:cubicBezTo>
                    <a:cubicBezTo>
                      <a:pt x="13666" y="13169"/>
                      <a:pt x="15624" y="12908"/>
                      <a:pt x="17328" y="12123"/>
                    </a:cubicBezTo>
                    <a:cubicBezTo>
                      <a:pt x="19342" y="11197"/>
                      <a:pt x="20284" y="9500"/>
                      <a:pt x="20757" y="7782"/>
                    </a:cubicBezTo>
                    <a:cubicBezTo>
                      <a:pt x="21307" y="5784"/>
                      <a:pt x="21306" y="3710"/>
                      <a:pt x="21129" y="1686"/>
                    </a:cubicBezTo>
                    <a:cubicBezTo>
                      <a:pt x="21080" y="1123"/>
                      <a:pt x="21014" y="561"/>
                      <a:pt x="209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 rot="10800000" flipH="1">
                <a:off x="-170125" y="4500954"/>
                <a:ext cx="1111099" cy="675790"/>
              </a:xfrm>
              <a:custGeom>
                <a:avLst/>
                <a:gdLst/>
                <a:ahLst/>
                <a:cxnLst/>
                <a:rect l="l" t="t" r="r" b="b"/>
                <a:pathLst>
                  <a:path w="25481" h="15498" extrusionOk="0">
                    <a:moveTo>
                      <a:pt x="22883" y="0"/>
                    </a:moveTo>
                    <a:cubicBezTo>
                      <a:pt x="22768" y="0"/>
                      <a:pt x="22654" y="0"/>
                      <a:pt x="22539" y="1"/>
                    </a:cubicBezTo>
                    <a:cubicBezTo>
                      <a:pt x="22691" y="980"/>
                      <a:pt x="22800" y="1963"/>
                      <a:pt x="22856" y="2951"/>
                    </a:cubicBezTo>
                    <a:cubicBezTo>
                      <a:pt x="22971" y="5018"/>
                      <a:pt x="22893" y="7166"/>
                      <a:pt x="22148" y="9172"/>
                    </a:cubicBezTo>
                    <a:cubicBezTo>
                      <a:pt x="21822" y="10054"/>
                      <a:pt x="21359" y="10903"/>
                      <a:pt x="20668" y="11650"/>
                    </a:cubicBezTo>
                    <a:cubicBezTo>
                      <a:pt x="19925" y="12456"/>
                      <a:pt x="18915" y="13021"/>
                      <a:pt x="17767" y="13430"/>
                    </a:cubicBezTo>
                    <a:cubicBezTo>
                      <a:pt x="16160" y="14006"/>
                      <a:pt x="14410" y="14209"/>
                      <a:pt x="12653" y="14209"/>
                    </a:cubicBezTo>
                    <a:cubicBezTo>
                      <a:pt x="11327" y="14209"/>
                      <a:pt x="9995" y="14093"/>
                      <a:pt x="8717" y="13933"/>
                    </a:cubicBezTo>
                    <a:cubicBezTo>
                      <a:pt x="6063" y="13602"/>
                      <a:pt x="3484" y="13016"/>
                      <a:pt x="858" y="12589"/>
                    </a:cubicBezTo>
                    <a:lnTo>
                      <a:pt x="858" y="12589"/>
                    </a:lnTo>
                    <a:cubicBezTo>
                      <a:pt x="649" y="14055"/>
                      <a:pt x="0" y="14938"/>
                      <a:pt x="2005" y="15208"/>
                    </a:cubicBezTo>
                    <a:cubicBezTo>
                      <a:pt x="3817" y="15453"/>
                      <a:pt x="5811" y="15383"/>
                      <a:pt x="7651" y="15423"/>
                    </a:cubicBezTo>
                    <a:cubicBezTo>
                      <a:pt x="9049" y="15453"/>
                      <a:pt x="10466" y="15498"/>
                      <a:pt x="11882" y="15498"/>
                    </a:cubicBezTo>
                    <a:cubicBezTo>
                      <a:pt x="14553" y="15498"/>
                      <a:pt x="17221" y="15339"/>
                      <a:pt x="19755" y="14626"/>
                    </a:cubicBezTo>
                    <a:cubicBezTo>
                      <a:pt x="20055" y="14542"/>
                      <a:pt x="20359" y="14449"/>
                      <a:pt x="20612" y="14295"/>
                    </a:cubicBezTo>
                    <a:cubicBezTo>
                      <a:pt x="20873" y="14137"/>
                      <a:pt x="21068" y="13921"/>
                      <a:pt x="21252" y="13706"/>
                    </a:cubicBezTo>
                    <a:cubicBezTo>
                      <a:pt x="24294" y="10145"/>
                      <a:pt x="25480" y="5592"/>
                      <a:pt x="25011" y="1432"/>
                    </a:cubicBezTo>
                    <a:cubicBezTo>
                      <a:pt x="24958" y="958"/>
                      <a:pt x="24886" y="483"/>
                      <a:pt x="24794" y="9"/>
                    </a:cubicBezTo>
                    <a:cubicBezTo>
                      <a:pt x="24157" y="8"/>
                      <a:pt x="23520" y="0"/>
                      <a:pt x="228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 rot="10800000" flipH="1">
                <a:off x="-153643" y="4428614"/>
                <a:ext cx="1168309" cy="750050"/>
              </a:xfrm>
              <a:custGeom>
                <a:avLst/>
                <a:gdLst/>
                <a:ahLst/>
                <a:cxnLst/>
                <a:rect l="l" t="t" r="r" b="b"/>
                <a:pathLst>
                  <a:path w="26793" h="17201" extrusionOk="0">
                    <a:moveTo>
                      <a:pt x="26691" y="1"/>
                    </a:moveTo>
                    <a:lnTo>
                      <a:pt x="26691" y="1"/>
                    </a:lnTo>
                    <a:cubicBezTo>
                      <a:pt x="26112" y="36"/>
                      <a:pt x="25529" y="50"/>
                      <a:pt x="24947" y="52"/>
                    </a:cubicBezTo>
                    <a:cubicBezTo>
                      <a:pt x="25099" y="838"/>
                      <a:pt x="25395" y="1695"/>
                      <a:pt x="25433" y="2226"/>
                    </a:cubicBezTo>
                    <a:cubicBezTo>
                      <a:pt x="25698" y="6002"/>
                      <a:pt x="24660" y="9640"/>
                      <a:pt x="22687" y="13072"/>
                    </a:cubicBezTo>
                    <a:cubicBezTo>
                      <a:pt x="22353" y="13653"/>
                      <a:pt x="22005" y="14252"/>
                      <a:pt x="21409" y="14687"/>
                    </a:cubicBezTo>
                    <a:cubicBezTo>
                      <a:pt x="20634" y="15254"/>
                      <a:pt x="19556" y="15468"/>
                      <a:pt x="18527" y="15663"/>
                    </a:cubicBezTo>
                    <a:cubicBezTo>
                      <a:pt x="16723" y="16002"/>
                      <a:pt x="14827" y="16540"/>
                      <a:pt x="12978" y="16540"/>
                    </a:cubicBezTo>
                    <a:cubicBezTo>
                      <a:pt x="12894" y="16540"/>
                      <a:pt x="12811" y="16539"/>
                      <a:pt x="12727" y="16537"/>
                    </a:cubicBezTo>
                    <a:cubicBezTo>
                      <a:pt x="10920" y="16488"/>
                      <a:pt x="9071" y="16347"/>
                      <a:pt x="7239" y="16314"/>
                    </a:cubicBezTo>
                    <a:cubicBezTo>
                      <a:pt x="5207" y="16376"/>
                      <a:pt x="3126" y="16525"/>
                      <a:pt x="1061" y="16525"/>
                    </a:cubicBezTo>
                    <a:cubicBezTo>
                      <a:pt x="720" y="16525"/>
                      <a:pt x="379" y="16521"/>
                      <a:pt x="40" y="16512"/>
                    </a:cubicBezTo>
                    <a:cubicBezTo>
                      <a:pt x="27" y="16663"/>
                      <a:pt x="12" y="16812"/>
                      <a:pt x="1" y="16962"/>
                    </a:cubicBezTo>
                    <a:cubicBezTo>
                      <a:pt x="2936" y="17143"/>
                      <a:pt x="5884" y="17201"/>
                      <a:pt x="8831" y="17201"/>
                    </a:cubicBezTo>
                    <a:cubicBezTo>
                      <a:pt x="9486" y="17201"/>
                      <a:pt x="10140" y="17198"/>
                      <a:pt x="10795" y="17193"/>
                    </a:cubicBezTo>
                    <a:cubicBezTo>
                      <a:pt x="12730" y="17177"/>
                      <a:pt x="14667" y="17150"/>
                      <a:pt x="16601" y="17111"/>
                    </a:cubicBezTo>
                    <a:cubicBezTo>
                      <a:pt x="19685" y="17047"/>
                      <a:pt x="22935" y="15776"/>
                      <a:pt x="24456" y="13590"/>
                    </a:cubicBezTo>
                    <a:cubicBezTo>
                      <a:pt x="25470" y="12134"/>
                      <a:pt x="25832" y="10464"/>
                      <a:pt x="26097" y="8824"/>
                    </a:cubicBezTo>
                    <a:cubicBezTo>
                      <a:pt x="26564" y="5903"/>
                      <a:pt x="26793" y="2940"/>
                      <a:pt x="26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 rot="10800000" flipH="1">
                <a:off x="676139" y="4352566"/>
                <a:ext cx="563725" cy="836649"/>
              </a:xfrm>
              <a:custGeom>
                <a:avLst/>
                <a:gdLst/>
                <a:ahLst/>
                <a:cxnLst/>
                <a:rect l="l" t="t" r="r" b="b"/>
                <a:pathLst>
                  <a:path w="12928" h="19187" extrusionOk="0">
                    <a:moveTo>
                      <a:pt x="10445" y="0"/>
                    </a:moveTo>
                    <a:cubicBezTo>
                      <a:pt x="10460" y="66"/>
                      <a:pt x="10476" y="133"/>
                      <a:pt x="10489" y="198"/>
                    </a:cubicBezTo>
                    <a:cubicBezTo>
                      <a:pt x="10674" y="1040"/>
                      <a:pt x="10846" y="1885"/>
                      <a:pt x="10993" y="2732"/>
                    </a:cubicBezTo>
                    <a:cubicBezTo>
                      <a:pt x="11148" y="3619"/>
                      <a:pt x="11310" y="4509"/>
                      <a:pt x="11323" y="5406"/>
                    </a:cubicBezTo>
                    <a:cubicBezTo>
                      <a:pt x="11348" y="6972"/>
                      <a:pt x="11045" y="8527"/>
                      <a:pt x="10762" y="10075"/>
                    </a:cubicBezTo>
                    <a:cubicBezTo>
                      <a:pt x="10546" y="11252"/>
                      <a:pt x="10451" y="12462"/>
                      <a:pt x="9999" y="13606"/>
                    </a:cubicBezTo>
                    <a:cubicBezTo>
                      <a:pt x="9666" y="14444"/>
                      <a:pt x="9141" y="15226"/>
                      <a:pt x="8360" y="15864"/>
                    </a:cubicBezTo>
                    <a:cubicBezTo>
                      <a:pt x="7466" y="16599"/>
                      <a:pt x="6344" y="17117"/>
                      <a:pt x="5193" y="17564"/>
                    </a:cubicBezTo>
                    <a:cubicBezTo>
                      <a:pt x="3511" y="18217"/>
                      <a:pt x="1777" y="18754"/>
                      <a:pt x="0" y="19186"/>
                    </a:cubicBezTo>
                    <a:cubicBezTo>
                      <a:pt x="2343" y="19085"/>
                      <a:pt x="4680" y="18927"/>
                      <a:pt x="7011" y="18684"/>
                    </a:cubicBezTo>
                    <a:cubicBezTo>
                      <a:pt x="7138" y="18671"/>
                      <a:pt x="7266" y="18657"/>
                      <a:pt x="7394" y="18643"/>
                    </a:cubicBezTo>
                    <a:cubicBezTo>
                      <a:pt x="8607" y="17738"/>
                      <a:pt x="9601" y="16667"/>
                      <a:pt x="10366" y="15494"/>
                    </a:cubicBezTo>
                    <a:cubicBezTo>
                      <a:pt x="12230" y="12640"/>
                      <a:pt x="12816" y="9360"/>
                      <a:pt x="12884" y="6203"/>
                    </a:cubicBezTo>
                    <a:cubicBezTo>
                      <a:pt x="12927" y="4195"/>
                      <a:pt x="12756" y="2187"/>
                      <a:pt x="12437" y="196"/>
                    </a:cubicBezTo>
                    <a:cubicBezTo>
                      <a:pt x="11773" y="125"/>
                      <a:pt x="11109" y="60"/>
                      <a:pt x="104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 rot="10800000" flipH="1">
                <a:off x="-159529" y="4346200"/>
                <a:ext cx="1271958" cy="840138"/>
              </a:xfrm>
              <a:custGeom>
                <a:avLst/>
                <a:gdLst/>
                <a:ahLst/>
                <a:cxnLst/>
                <a:rect l="l" t="t" r="r" b="b"/>
                <a:pathLst>
                  <a:path w="29170" h="19267" extrusionOk="0">
                    <a:moveTo>
                      <a:pt x="28692" y="0"/>
                    </a:moveTo>
                    <a:cubicBezTo>
                      <a:pt x="28374" y="32"/>
                      <a:pt x="28057" y="64"/>
                      <a:pt x="27740" y="99"/>
                    </a:cubicBezTo>
                    <a:cubicBezTo>
                      <a:pt x="27550" y="119"/>
                      <a:pt x="27360" y="138"/>
                      <a:pt x="27169" y="151"/>
                    </a:cubicBezTo>
                    <a:cubicBezTo>
                      <a:pt x="27186" y="722"/>
                      <a:pt x="27191" y="1292"/>
                      <a:pt x="27184" y="1862"/>
                    </a:cubicBezTo>
                    <a:cubicBezTo>
                      <a:pt x="27191" y="1960"/>
                      <a:pt x="27201" y="2057"/>
                      <a:pt x="27210" y="2155"/>
                    </a:cubicBezTo>
                    <a:cubicBezTo>
                      <a:pt x="27423" y="4937"/>
                      <a:pt x="27524" y="7822"/>
                      <a:pt x="26804" y="10581"/>
                    </a:cubicBezTo>
                    <a:cubicBezTo>
                      <a:pt x="26844" y="10634"/>
                      <a:pt x="26858" y="10701"/>
                      <a:pt x="26826" y="10782"/>
                    </a:cubicBezTo>
                    <a:cubicBezTo>
                      <a:pt x="26758" y="10952"/>
                      <a:pt x="26682" y="11119"/>
                      <a:pt x="26603" y="11288"/>
                    </a:cubicBezTo>
                    <a:cubicBezTo>
                      <a:pt x="26599" y="11301"/>
                      <a:pt x="26595" y="11314"/>
                      <a:pt x="26590" y="11325"/>
                    </a:cubicBezTo>
                    <a:cubicBezTo>
                      <a:pt x="26162" y="12670"/>
                      <a:pt x="25485" y="13998"/>
                      <a:pt x="24367" y="15091"/>
                    </a:cubicBezTo>
                    <a:cubicBezTo>
                      <a:pt x="23657" y="15785"/>
                      <a:pt x="22772" y="16337"/>
                      <a:pt x="21776" y="16731"/>
                    </a:cubicBezTo>
                    <a:cubicBezTo>
                      <a:pt x="21206" y="17057"/>
                      <a:pt x="20569" y="17310"/>
                      <a:pt x="19892" y="17483"/>
                    </a:cubicBezTo>
                    <a:cubicBezTo>
                      <a:pt x="19041" y="17699"/>
                      <a:pt x="18170" y="17788"/>
                      <a:pt x="17292" y="17830"/>
                    </a:cubicBezTo>
                    <a:cubicBezTo>
                      <a:pt x="16324" y="18023"/>
                      <a:pt x="15318" y="18107"/>
                      <a:pt x="14330" y="18147"/>
                    </a:cubicBezTo>
                    <a:cubicBezTo>
                      <a:pt x="13696" y="18173"/>
                      <a:pt x="13062" y="18179"/>
                      <a:pt x="12428" y="18179"/>
                    </a:cubicBezTo>
                    <a:cubicBezTo>
                      <a:pt x="11742" y="18179"/>
                      <a:pt x="11055" y="18172"/>
                      <a:pt x="10369" y="18172"/>
                    </a:cubicBezTo>
                    <a:cubicBezTo>
                      <a:pt x="10272" y="18172"/>
                      <a:pt x="10175" y="18172"/>
                      <a:pt x="10077" y="18172"/>
                    </a:cubicBezTo>
                    <a:cubicBezTo>
                      <a:pt x="8613" y="18178"/>
                      <a:pt x="7148" y="18231"/>
                      <a:pt x="5686" y="18285"/>
                    </a:cubicBezTo>
                    <a:cubicBezTo>
                      <a:pt x="4290" y="18337"/>
                      <a:pt x="2883" y="18387"/>
                      <a:pt x="1478" y="18387"/>
                    </a:cubicBezTo>
                    <a:cubicBezTo>
                      <a:pt x="1001" y="18387"/>
                      <a:pt x="523" y="18381"/>
                      <a:pt x="46" y="18367"/>
                    </a:cubicBezTo>
                    <a:cubicBezTo>
                      <a:pt x="31" y="18599"/>
                      <a:pt x="13" y="18830"/>
                      <a:pt x="1" y="19062"/>
                    </a:cubicBezTo>
                    <a:cubicBezTo>
                      <a:pt x="3923" y="19165"/>
                      <a:pt x="7853" y="19267"/>
                      <a:pt x="11780" y="19267"/>
                    </a:cubicBezTo>
                    <a:cubicBezTo>
                      <a:pt x="13122" y="19267"/>
                      <a:pt x="14464" y="19255"/>
                      <a:pt x="15805" y="19227"/>
                    </a:cubicBezTo>
                    <a:cubicBezTo>
                      <a:pt x="18901" y="18719"/>
                      <a:pt x="21977" y="17901"/>
                      <a:pt x="24754" y="16701"/>
                    </a:cubicBezTo>
                    <a:cubicBezTo>
                      <a:pt x="24953" y="16615"/>
                      <a:pt x="25150" y="16523"/>
                      <a:pt x="25344" y="16430"/>
                    </a:cubicBezTo>
                    <a:cubicBezTo>
                      <a:pt x="25628" y="16142"/>
                      <a:pt x="25904" y="15848"/>
                      <a:pt x="26164" y="15546"/>
                    </a:cubicBezTo>
                    <a:cubicBezTo>
                      <a:pt x="27128" y="14434"/>
                      <a:pt x="27916" y="13216"/>
                      <a:pt x="28332" y="11910"/>
                    </a:cubicBezTo>
                    <a:cubicBezTo>
                      <a:pt x="28807" y="10413"/>
                      <a:pt x="29020" y="8872"/>
                      <a:pt x="29077" y="7337"/>
                    </a:cubicBezTo>
                    <a:cubicBezTo>
                      <a:pt x="29170" y="4884"/>
                      <a:pt x="28892" y="2442"/>
                      <a:pt x="2869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1_1_1_1"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5" name="Google Shape;905;p28"/>
          <p:cNvSpPr/>
          <p:nvPr/>
        </p:nvSpPr>
        <p:spPr>
          <a:xfrm rot="-1969222">
            <a:off x="-267520" y="-139434"/>
            <a:ext cx="1046300" cy="803089"/>
          </a:xfrm>
          <a:custGeom>
            <a:avLst/>
            <a:gdLst/>
            <a:ahLst/>
            <a:cxnLst/>
            <a:rect l="l" t="t" r="r" b="b"/>
            <a:pathLst>
              <a:path w="13529" h="10384" extrusionOk="0">
                <a:moveTo>
                  <a:pt x="8105" y="0"/>
                </a:moveTo>
                <a:cubicBezTo>
                  <a:pt x="6980" y="0"/>
                  <a:pt x="5907" y="127"/>
                  <a:pt x="4717" y="288"/>
                </a:cubicBezTo>
                <a:cubicBezTo>
                  <a:pt x="4477" y="320"/>
                  <a:pt x="4234" y="354"/>
                  <a:pt x="4012" y="431"/>
                </a:cubicBezTo>
                <a:cubicBezTo>
                  <a:pt x="3528" y="598"/>
                  <a:pt x="3195" y="962"/>
                  <a:pt x="3021" y="1352"/>
                </a:cubicBezTo>
                <a:cubicBezTo>
                  <a:pt x="2005" y="3632"/>
                  <a:pt x="1678" y="5840"/>
                  <a:pt x="488" y="8146"/>
                </a:cubicBezTo>
                <a:cubicBezTo>
                  <a:pt x="244" y="8617"/>
                  <a:pt x="1" y="9185"/>
                  <a:pt x="254" y="9648"/>
                </a:cubicBezTo>
                <a:cubicBezTo>
                  <a:pt x="463" y="10036"/>
                  <a:pt x="938" y="10186"/>
                  <a:pt x="1371" y="10263"/>
                </a:cubicBezTo>
                <a:cubicBezTo>
                  <a:pt x="1831" y="10345"/>
                  <a:pt x="2295" y="10384"/>
                  <a:pt x="2759" y="10384"/>
                </a:cubicBezTo>
                <a:cubicBezTo>
                  <a:pt x="4547" y="10384"/>
                  <a:pt x="6337" y="9812"/>
                  <a:pt x="7924" y="8955"/>
                </a:cubicBezTo>
                <a:cubicBezTo>
                  <a:pt x="10962" y="7316"/>
                  <a:pt x="13245" y="5778"/>
                  <a:pt x="13484" y="2354"/>
                </a:cubicBezTo>
                <a:cubicBezTo>
                  <a:pt x="13528" y="1727"/>
                  <a:pt x="13494" y="901"/>
                  <a:pt x="12711" y="535"/>
                </a:cubicBezTo>
                <a:cubicBezTo>
                  <a:pt x="12422" y="400"/>
                  <a:pt x="12078" y="360"/>
                  <a:pt x="11744" y="321"/>
                </a:cubicBezTo>
                <a:cubicBezTo>
                  <a:pt x="11060" y="244"/>
                  <a:pt x="10374" y="166"/>
                  <a:pt x="9690" y="88"/>
                </a:cubicBezTo>
                <a:cubicBezTo>
                  <a:pt x="9141" y="26"/>
                  <a:pt x="8617" y="0"/>
                  <a:pt x="810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28"/>
          <p:cNvGrpSpPr/>
          <p:nvPr/>
        </p:nvGrpSpPr>
        <p:grpSpPr>
          <a:xfrm rot="-3138113">
            <a:off x="8240585" y="4002754"/>
            <a:ext cx="1276718" cy="1202490"/>
            <a:chOff x="4623258" y="621644"/>
            <a:chExt cx="1497917" cy="1410828"/>
          </a:xfrm>
        </p:grpSpPr>
        <p:sp>
          <p:nvSpPr>
            <p:cNvPr id="907" name="Google Shape;907;p28"/>
            <p:cNvSpPr/>
            <p:nvPr/>
          </p:nvSpPr>
          <p:spPr>
            <a:xfrm rot="8549246">
              <a:off x="4735452" y="926582"/>
              <a:ext cx="1273528" cy="800953"/>
            </a:xfrm>
            <a:custGeom>
              <a:avLst/>
              <a:gdLst/>
              <a:ahLst/>
              <a:cxnLst/>
              <a:rect l="l" t="t" r="r" b="b"/>
              <a:pathLst>
                <a:path w="23475" h="14764" extrusionOk="0">
                  <a:moveTo>
                    <a:pt x="22998" y="1"/>
                  </a:moveTo>
                  <a:cubicBezTo>
                    <a:pt x="22307" y="1"/>
                    <a:pt x="18295" y="853"/>
                    <a:pt x="18198" y="853"/>
                  </a:cubicBezTo>
                  <a:cubicBezTo>
                    <a:pt x="18197" y="853"/>
                    <a:pt x="18196" y="853"/>
                    <a:pt x="18196" y="853"/>
                  </a:cubicBezTo>
                  <a:lnTo>
                    <a:pt x="18196" y="853"/>
                  </a:lnTo>
                  <a:cubicBezTo>
                    <a:pt x="17877" y="3067"/>
                    <a:pt x="17559" y="5279"/>
                    <a:pt x="17240" y="7493"/>
                  </a:cubicBezTo>
                  <a:cubicBezTo>
                    <a:pt x="17117" y="8343"/>
                    <a:pt x="16953" y="9269"/>
                    <a:pt x="16251" y="9854"/>
                  </a:cubicBezTo>
                  <a:cubicBezTo>
                    <a:pt x="15927" y="10123"/>
                    <a:pt x="15518" y="10291"/>
                    <a:pt x="15112" y="10438"/>
                  </a:cubicBezTo>
                  <a:cubicBezTo>
                    <a:pt x="13160" y="11152"/>
                    <a:pt x="11242" y="11545"/>
                    <a:pt x="9532" y="11545"/>
                  </a:cubicBezTo>
                  <a:cubicBezTo>
                    <a:pt x="5663" y="11545"/>
                    <a:pt x="2855" y="9533"/>
                    <a:pt x="3116" y="4666"/>
                  </a:cubicBezTo>
                  <a:cubicBezTo>
                    <a:pt x="3181" y="3454"/>
                    <a:pt x="3365" y="2252"/>
                    <a:pt x="3550" y="1050"/>
                  </a:cubicBezTo>
                  <a:lnTo>
                    <a:pt x="3550" y="1050"/>
                  </a:lnTo>
                  <a:lnTo>
                    <a:pt x="740" y="1175"/>
                  </a:lnTo>
                  <a:cubicBezTo>
                    <a:pt x="82" y="4102"/>
                    <a:pt x="1" y="7124"/>
                    <a:pt x="502" y="10056"/>
                  </a:cubicBezTo>
                  <a:cubicBezTo>
                    <a:pt x="763" y="11578"/>
                    <a:pt x="1276" y="13208"/>
                    <a:pt x="2668" y="14075"/>
                  </a:cubicBezTo>
                  <a:cubicBezTo>
                    <a:pt x="3533" y="14612"/>
                    <a:pt x="4587" y="14763"/>
                    <a:pt x="5660" y="14763"/>
                  </a:cubicBezTo>
                  <a:cubicBezTo>
                    <a:pt x="6156" y="14763"/>
                    <a:pt x="6656" y="14731"/>
                    <a:pt x="7143" y="14689"/>
                  </a:cubicBezTo>
                  <a:cubicBezTo>
                    <a:pt x="9132" y="14520"/>
                    <a:pt x="11112" y="14249"/>
                    <a:pt x="13071" y="13878"/>
                  </a:cubicBezTo>
                  <a:cubicBezTo>
                    <a:pt x="14454" y="13615"/>
                    <a:pt x="15869" y="13285"/>
                    <a:pt x="17009" y="12515"/>
                  </a:cubicBezTo>
                  <a:cubicBezTo>
                    <a:pt x="18018" y="11834"/>
                    <a:pt x="18734" y="10857"/>
                    <a:pt x="19365" y="9869"/>
                  </a:cubicBezTo>
                  <a:cubicBezTo>
                    <a:pt x="21032" y="7249"/>
                    <a:pt x="23474" y="3064"/>
                    <a:pt x="23052" y="3"/>
                  </a:cubicBezTo>
                  <a:cubicBezTo>
                    <a:pt x="23038" y="2"/>
                    <a:pt x="23020" y="1"/>
                    <a:pt x="22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8"/>
            <p:cNvSpPr/>
            <p:nvPr/>
          </p:nvSpPr>
          <p:spPr>
            <a:xfrm rot="8549246">
              <a:off x="5224441" y="1108935"/>
              <a:ext cx="593554" cy="517440"/>
            </a:xfrm>
            <a:custGeom>
              <a:avLst/>
              <a:gdLst/>
              <a:ahLst/>
              <a:cxnLst/>
              <a:rect l="l" t="t" r="r" b="b"/>
              <a:pathLst>
                <a:path w="10941" h="9538" extrusionOk="0">
                  <a:moveTo>
                    <a:pt x="146" y="0"/>
                  </a:moveTo>
                  <a:cubicBezTo>
                    <a:pt x="101" y="0"/>
                    <a:pt x="76" y="1"/>
                    <a:pt x="75" y="4"/>
                  </a:cubicBezTo>
                  <a:cubicBezTo>
                    <a:pt x="0" y="953"/>
                    <a:pt x="118" y="1904"/>
                    <a:pt x="235" y="2848"/>
                  </a:cubicBezTo>
                  <a:cubicBezTo>
                    <a:pt x="466" y="4697"/>
                    <a:pt x="214" y="6974"/>
                    <a:pt x="1688" y="8430"/>
                  </a:cubicBezTo>
                  <a:cubicBezTo>
                    <a:pt x="1921" y="8658"/>
                    <a:pt x="2201" y="8831"/>
                    <a:pt x="2510" y="8965"/>
                  </a:cubicBezTo>
                  <a:cubicBezTo>
                    <a:pt x="3396" y="9348"/>
                    <a:pt x="4409" y="9538"/>
                    <a:pt x="5425" y="9538"/>
                  </a:cubicBezTo>
                  <a:cubicBezTo>
                    <a:pt x="6642" y="9538"/>
                    <a:pt x="7863" y="9267"/>
                    <a:pt x="8875" y="8733"/>
                  </a:cubicBezTo>
                  <a:cubicBezTo>
                    <a:pt x="9283" y="8519"/>
                    <a:pt x="9683" y="8253"/>
                    <a:pt x="9930" y="7866"/>
                  </a:cubicBezTo>
                  <a:cubicBezTo>
                    <a:pt x="10085" y="7626"/>
                    <a:pt x="10173" y="7350"/>
                    <a:pt x="10250" y="7075"/>
                  </a:cubicBezTo>
                  <a:cubicBezTo>
                    <a:pt x="10440" y="6402"/>
                    <a:pt x="10567" y="5713"/>
                    <a:pt x="10681" y="5023"/>
                  </a:cubicBezTo>
                  <a:cubicBezTo>
                    <a:pt x="10788" y="4380"/>
                    <a:pt x="10883" y="3734"/>
                    <a:pt x="10906" y="3084"/>
                  </a:cubicBezTo>
                  <a:cubicBezTo>
                    <a:pt x="10940" y="2093"/>
                    <a:pt x="10806" y="1104"/>
                    <a:pt x="10672" y="120"/>
                  </a:cubicBezTo>
                  <a:cubicBezTo>
                    <a:pt x="10589" y="116"/>
                    <a:pt x="10505" y="113"/>
                    <a:pt x="10421" y="113"/>
                  </a:cubicBezTo>
                  <a:cubicBezTo>
                    <a:pt x="10107" y="113"/>
                    <a:pt x="9792" y="151"/>
                    <a:pt x="9503" y="268"/>
                  </a:cubicBezTo>
                  <a:cubicBezTo>
                    <a:pt x="8727" y="581"/>
                    <a:pt x="8605" y="1286"/>
                    <a:pt x="8471" y="2021"/>
                  </a:cubicBezTo>
                  <a:cubicBezTo>
                    <a:pt x="8410" y="2356"/>
                    <a:pt x="8352" y="2693"/>
                    <a:pt x="8299" y="3030"/>
                  </a:cubicBezTo>
                  <a:cubicBezTo>
                    <a:pt x="8117" y="4177"/>
                    <a:pt x="8587" y="5373"/>
                    <a:pt x="7499" y="6329"/>
                  </a:cubicBezTo>
                  <a:cubicBezTo>
                    <a:pt x="7052" y="6721"/>
                    <a:pt x="6429" y="6940"/>
                    <a:pt x="5812" y="6940"/>
                  </a:cubicBezTo>
                  <a:cubicBezTo>
                    <a:pt x="5634" y="6940"/>
                    <a:pt x="5457" y="6922"/>
                    <a:pt x="5284" y="6884"/>
                  </a:cubicBezTo>
                  <a:cubicBezTo>
                    <a:pt x="4731" y="6762"/>
                    <a:pt x="4250" y="6462"/>
                    <a:pt x="3806" y="6142"/>
                  </a:cubicBezTo>
                  <a:cubicBezTo>
                    <a:pt x="3618" y="6007"/>
                    <a:pt x="3431" y="5862"/>
                    <a:pt x="3318" y="5671"/>
                  </a:cubicBezTo>
                  <a:cubicBezTo>
                    <a:pt x="3207" y="5482"/>
                    <a:pt x="3175" y="5264"/>
                    <a:pt x="3147" y="5051"/>
                  </a:cubicBezTo>
                  <a:cubicBezTo>
                    <a:pt x="2927" y="3405"/>
                    <a:pt x="2780" y="1748"/>
                    <a:pt x="2708" y="87"/>
                  </a:cubicBezTo>
                  <a:cubicBezTo>
                    <a:pt x="2703" y="87"/>
                    <a:pt x="2697" y="88"/>
                    <a:pt x="2689" y="88"/>
                  </a:cubicBezTo>
                  <a:cubicBezTo>
                    <a:pt x="2431" y="88"/>
                    <a:pt x="537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" name="Google Shape;909;p28"/>
          <p:cNvGrpSpPr/>
          <p:nvPr/>
        </p:nvGrpSpPr>
        <p:grpSpPr>
          <a:xfrm rot="-7755813">
            <a:off x="-3601" y="-200282"/>
            <a:ext cx="518458" cy="924787"/>
            <a:chOff x="5902900" y="2024625"/>
            <a:chExt cx="639497" cy="1140600"/>
          </a:xfrm>
        </p:grpSpPr>
        <p:sp>
          <p:nvSpPr>
            <p:cNvPr id="910" name="Google Shape;910;p28"/>
            <p:cNvSpPr/>
            <p:nvPr/>
          </p:nvSpPr>
          <p:spPr>
            <a:xfrm>
              <a:off x="5903105" y="2024625"/>
              <a:ext cx="109925" cy="121672"/>
            </a:xfrm>
            <a:custGeom>
              <a:avLst/>
              <a:gdLst/>
              <a:ahLst/>
              <a:cxnLst/>
              <a:rect l="l" t="t" r="r" b="b"/>
              <a:pathLst>
                <a:path w="2143" h="2372" extrusionOk="0">
                  <a:moveTo>
                    <a:pt x="1114" y="0"/>
                  </a:moveTo>
                  <a:cubicBezTo>
                    <a:pt x="1030" y="0"/>
                    <a:pt x="948" y="11"/>
                    <a:pt x="873" y="35"/>
                  </a:cubicBezTo>
                  <a:cubicBezTo>
                    <a:pt x="424" y="181"/>
                    <a:pt x="110" y="618"/>
                    <a:pt x="170" y="1088"/>
                  </a:cubicBezTo>
                  <a:cubicBezTo>
                    <a:pt x="164" y="1102"/>
                    <a:pt x="158" y="1114"/>
                    <a:pt x="152" y="1127"/>
                  </a:cubicBezTo>
                  <a:cubicBezTo>
                    <a:pt x="40" y="1377"/>
                    <a:pt x="0" y="1603"/>
                    <a:pt x="111" y="1863"/>
                  </a:cubicBezTo>
                  <a:cubicBezTo>
                    <a:pt x="205" y="2084"/>
                    <a:pt x="399" y="2293"/>
                    <a:pt x="647" y="2341"/>
                  </a:cubicBezTo>
                  <a:cubicBezTo>
                    <a:pt x="747" y="2360"/>
                    <a:pt x="844" y="2371"/>
                    <a:pt x="938" y="2371"/>
                  </a:cubicBezTo>
                  <a:cubicBezTo>
                    <a:pt x="1111" y="2371"/>
                    <a:pt x="1278" y="2334"/>
                    <a:pt x="1447" y="2245"/>
                  </a:cubicBezTo>
                  <a:cubicBezTo>
                    <a:pt x="1643" y="2143"/>
                    <a:pt x="1790" y="1983"/>
                    <a:pt x="1913" y="1804"/>
                  </a:cubicBezTo>
                  <a:cubicBezTo>
                    <a:pt x="1968" y="1726"/>
                    <a:pt x="2010" y="1634"/>
                    <a:pt x="2044" y="1542"/>
                  </a:cubicBezTo>
                  <a:cubicBezTo>
                    <a:pt x="2047" y="1532"/>
                    <a:pt x="2054" y="1523"/>
                    <a:pt x="2057" y="1513"/>
                  </a:cubicBezTo>
                  <a:cubicBezTo>
                    <a:pt x="2128" y="1343"/>
                    <a:pt x="2142" y="1183"/>
                    <a:pt x="2122" y="1006"/>
                  </a:cubicBezTo>
                  <a:cubicBezTo>
                    <a:pt x="2117" y="906"/>
                    <a:pt x="2102" y="806"/>
                    <a:pt x="2068" y="713"/>
                  </a:cubicBezTo>
                  <a:cubicBezTo>
                    <a:pt x="1978" y="471"/>
                    <a:pt x="1850" y="268"/>
                    <a:pt x="1622" y="134"/>
                  </a:cubicBezTo>
                  <a:cubicBezTo>
                    <a:pt x="1480" y="51"/>
                    <a:pt x="1293" y="0"/>
                    <a:pt x="1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8"/>
            <p:cNvSpPr/>
            <p:nvPr/>
          </p:nvSpPr>
          <p:spPr>
            <a:xfrm>
              <a:off x="6092282" y="2053504"/>
              <a:ext cx="59810" cy="63760"/>
            </a:xfrm>
            <a:custGeom>
              <a:avLst/>
              <a:gdLst/>
              <a:ahLst/>
              <a:cxnLst/>
              <a:rect l="l" t="t" r="r" b="b"/>
              <a:pathLst>
                <a:path w="1166" h="1243" extrusionOk="0">
                  <a:moveTo>
                    <a:pt x="592" y="1"/>
                  </a:moveTo>
                  <a:cubicBezTo>
                    <a:pt x="521" y="1"/>
                    <a:pt x="452" y="14"/>
                    <a:pt x="383" y="44"/>
                  </a:cubicBezTo>
                  <a:cubicBezTo>
                    <a:pt x="221" y="112"/>
                    <a:pt x="98" y="266"/>
                    <a:pt x="65" y="440"/>
                  </a:cubicBezTo>
                  <a:cubicBezTo>
                    <a:pt x="59" y="453"/>
                    <a:pt x="54" y="468"/>
                    <a:pt x="49" y="482"/>
                  </a:cubicBezTo>
                  <a:cubicBezTo>
                    <a:pt x="6" y="599"/>
                    <a:pt x="0" y="764"/>
                    <a:pt x="46" y="882"/>
                  </a:cubicBezTo>
                  <a:cubicBezTo>
                    <a:pt x="93" y="998"/>
                    <a:pt x="154" y="1112"/>
                    <a:pt x="271" y="1175"/>
                  </a:cubicBezTo>
                  <a:cubicBezTo>
                    <a:pt x="349" y="1216"/>
                    <a:pt x="437" y="1243"/>
                    <a:pt x="525" y="1243"/>
                  </a:cubicBezTo>
                  <a:cubicBezTo>
                    <a:pt x="566" y="1243"/>
                    <a:pt x="607" y="1237"/>
                    <a:pt x="647" y="1224"/>
                  </a:cubicBezTo>
                  <a:cubicBezTo>
                    <a:pt x="795" y="1176"/>
                    <a:pt x="922" y="1086"/>
                    <a:pt x="1004" y="954"/>
                  </a:cubicBezTo>
                  <a:cubicBezTo>
                    <a:pt x="1023" y="936"/>
                    <a:pt x="1041" y="918"/>
                    <a:pt x="1056" y="898"/>
                  </a:cubicBezTo>
                  <a:cubicBezTo>
                    <a:pt x="1109" y="828"/>
                    <a:pt x="1139" y="757"/>
                    <a:pt x="1150" y="671"/>
                  </a:cubicBezTo>
                  <a:cubicBezTo>
                    <a:pt x="1165" y="558"/>
                    <a:pt x="1143" y="468"/>
                    <a:pt x="1093" y="364"/>
                  </a:cubicBezTo>
                  <a:lnTo>
                    <a:pt x="1044" y="260"/>
                  </a:lnTo>
                  <a:cubicBezTo>
                    <a:pt x="993" y="150"/>
                    <a:pt x="843" y="42"/>
                    <a:pt x="727" y="16"/>
                  </a:cubicBezTo>
                  <a:cubicBezTo>
                    <a:pt x="682" y="6"/>
                    <a:pt x="637" y="1"/>
                    <a:pt x="5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8"/>
            <p:cNvSpPr/>
            <p:nvPr/>
          </p:nvSpPr>
          <p:spPr>
            <a:xfrm>
              <a:off x="6255401" y="2026677"/>
              <a:ext cx="81662" cy="91510"/>
            </a:xfrm>
            <a:custGeom>
              <a:avLst/>
              <a:gdLst/>
              <a:ahLst/>
              <a:cxnLst/>
              <a:rect l="l" t="t" r="r" b="b"/>
              <a:pathLst>
                <a:path w="1592" h="1784" extrusionOk="0">
                  <a:moveTo>
                    <a:pt x="800" y="1"/>
                  </a:moveTo>
                  <a:cubicBezTo>
                    <a:pt x="766" y="1"/>
                    <a:pt x="732" y="5"/>
                    <a:pt x="697" y="14"/>
                  </a:cubicBezTo>
                  <a:cubicBezTo>
                    <a:pt x="627" y="14"/>
                    <a:pt x="562" y="31"/>
                    <a:pt x="501" y="66"/>
                  </a:cubicBezTo>
                  <a:cubicBezTo>
                    <a:pt x="436" y="85"/>
                    <a:pt x="379" y="118"/>
                    <a:pt x="331" y="166"/>
                  </a:cubicBezTo>
                  <a:cubicBezTo>
                    <a:pt x="248" y="219"/>
                    <a:pt x="181" y="291"/>
                    <a:pt x="133" y="382"/>
                  </a:cubicBezTo>
                  <a:cubicBezTo>
                    <a:pt x="36" y="541"/>
                    <a:pt x="9" y="714"/>
                    <a:pt x="2" y="897"/>
                  </a:cubicBezTo>
                  <a:cubicBezTo>
                    <a:pt x="0" y="963"/>
                    <a:pt x="9" y="1030"/>
                    <a:pt x="21" y="1095"/>
                  </a:cubicBezTo>
                  <a:cubicBezTo>
                    <a:pt x="27" y="1329"/>
                    <a:pt x="177" y="1567"/>
                    <a:pt x="379" y="1679"/>
                  </a:cubicBezTo>
                  <a:cubicBezTo>
                    <a:pt x="382" y="1680"/>
                    <a:pt x="383" y="1681"/>
                    <a:pt x="386" y="1683"/>
                  </a:cubicBezTo>
                  <a:cubicBezTo>
                    <a:pt x="496" y="1744"/>
                    <a:pt x="636" y="1783"/>
                    <a:pt x="772" y="1783"/>
                  </a:cubicBezTo>
                  <a:cubicBezTo>
                    <a:pt x="834" y="1783"/>
                    <a:pt x="895" y="1775"/>
                    <a:pt x="952" y="1757"/>
                  </a:cubicBezTo>
                  <a:cubicBezTo>
                    <a:pt x="1127" y="1700"/>
                    <a:pt x="1308" y="1590"/>
                    <a:pt x="1392" y="1419"/>
                  </a:cubicBezTo>
                  <a:cubicBezTo>
                    <a:pt x="1442" y="1318"/>
                    <a:pt x="1498" y="1215"/>
                    <a:pt x="1527" y="1104"/>
                  </a:cubicBezTo>
                  <a:cubicBezTo>
                    <a:pt x="1580" y="923"/>
                    <a:pt x="1592" y="750"/>
                    <a:pt x="1546" y="565"/>
                  </a:cubicBezTo>
                  <a:cubicBezTo>
                    <a:pt x="1520" y="503"/>
                    <a:pt x="1494" y="442"/>
                    <a:pt x="1467" y="382"/>
                  </a:cubicBezTo>
                  <a:cubicBezTo>
                    <a:pt x="1426" y="330"/>
                    <a:pt x="1386" y="277"/>
                    <a:pt x="1346" y="226"/>
                  </a:cubicBezTo>
                  <a:cubicBezTo>
                    <a:pt x="1295" y="185"/>
                    <a:pt x="1242" y="145"/>
                    <a:pt x="1189" y="105"/>
                  </a:cubicBezTo>
                  <a:cubicBezTo>
                    <a:pt x="1100" y="49"/>
                    <a:pt x="1006" y="18"/>
                    <a:pt x="903" y="14"/>
                  </a:cubicBezTo>
                  <a:cubicBezTo>
                    <a:pt x="869" y="5"/>
                    <a:pt x="834" y="1"/>
                    <a:pt x="8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8"/>
            <p:cNvSpPr/>
            <p:nvPr/>
          </p:nvSpPr>
          <p:spPr>
            <a:xfrm>
              <a:off x="6032266" y="2192463"/>
              <a:ext cx="81508" cy="91203"/>
            </a:xfrm>
            <a:custGeom>
              <a:avLst/>
              <a:gdLst/>
              <a:ahLst/>
              <a:cxnLst/>
              <a:rect l="l" t="t" r="r" b="b"/>
              <a:pathLst>
                <a:path w="1589" h="1778" extrusionOk="0">
                  <a:moveTo>
                    <a:pt x="901" y="1"/>
                  </a:moveTo>
                  <a:cubicBezTo>
                    <a:pt x="725" y="1"/>
                    <a:pt x="564" y="75"/>
                    <a:pt x="426" y="195"/>
                  </a:cubicBezTo>
                  <a:cubicBezTo>
                    <a:pt x="342" y="267"/>
                    <a:pt x="282" y="349"/>
                    <a:pt x="239" y="438"/>
                  </a:cubicBezTo>
                  <a:cubicBezTo>
                    <a:pt x="111" y="572"/>
                    <a:pt x="19" y="737"/>
                    <a:pt x="13" y="935"/>
                  </a:cubicBezTo>
                  <a:cubicBezTo>
                    <a:pt x="0" y="1367"/>
                    <a:pt x="343" y="1777"/>
                    <a:pt x="788" y="1777"/>
                  </a:cubicBezTo>
                  <a:cubicBezTo>
                    <a:pt x="804" y="1777"/>
                    <a:pt x="820" y="1777"/>
                    <a:pt x="836" y="1776"/>
                  </a:cubicBezTo>
                  <a:cubicBezTo>
                    <a:pt x="1203" y="1752"/>
                    <a:pt x="1448" y="1501"/>
                    <a:pt x="1477" y="1135"/>
                  </a:cubicBezTo>
                  <a:lnTo>
                    <a:pt x="1477" y="1135"/>
                  </a:lnTo>
                  <a:cubicBezTo>
                    <a:pt x="1472" y="1196"/>
                    <a:pt x="1471" y="1216"/>
                    <a:pt x="1471" y="1216"/>
                  </a:cubicBezTo>
                  <a:cubicBezTo>
                    <a:pt x="1471" y="1216"/>
                    <a:pt x="1478" y="1152"/>
                    <a:pt x="1486" y="1125"/>
                  </a:cubicBezTo>
                  <a:cubicBezTo>
                    <a:pt x="1497" y="1086"/>
                    <a:pt x="1512" y="1050"/>
                    <a:pt x="1525" y="1013"/>
                  </a:cubicBezTo>
                  <a:cubicBezTo>
                    <a:pt x="1589" y="832"/>
                    <a:pt x="1571" y="675"/>
                    <a:pt x="1538" y="489"/>
                  </a:cubicBezTo>
                  <a:cubicBezTo>
                    <a:pt x="1500" y="267"/>
                    <a:pt x="1280" y="82"/>
                    <a:pt x="1073" y="24"/>
                  </a:cubicBezTo>
                  <a:cubicBezTo>
                    <a:pt x="1015" y="8"/>
                    <a:pt x="957" y="1"/>
                    <a:pt x="9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8"/>
            <p:cNvSpPr/>
            <p:nvPr/>
          </p:nvSpPr>
          <p:spPr>
            <a:xfrm>
              <a:off x="6180663" y="2199131"/>
              <a:ext cx="79969" cy="77148"/>
            </a:xfrm>
            <a:custGeom>
              <a:avLst/>
              <a:gdLst/>
              <a:ahLst/>
              <a:cxnLst/>
              <a:rect l="l" t="t" r="r" b="b"/>
              <a:pathLst>
                <a:path w="1559" h="1504" extrusionOk="0">
                  <a:moveTo>
                    <a:pt x="799" y="0"/>
                  </a:moveTo>
                  <a:cubicBezTo>
                    <a:pt x="604" y="0"/>
                    <a:pt x="414" y="96"/>
                    <a:pt x="294" y="249"/>
                  </a:cubicBezTo>
                  <a:cubicBezTo>
                    <a:pt x="259" y="275"/>
                    <a:pt x="227" y="303"/>
                    <a:pt x="198" y="334"/>
                  </a:cubicBezTo>
                  <a:cubicBezTo>
                    <a:pt x="124" y="422"/>
                    <a:pt x="65" y="514"/>
                    <a:pt x="38" y="631"/>
                  </a:cubicBezTo>
                  <a:cubicBezTo>
                    <a:pt x="1" y="796"/>
                    <a:pt x="28" y="948"/>
                    <a:pt x="101" y="1100"/>
                  </a:cubicBezTo>
                  <a:cubicBezTo>
                    <a:pt x="191" y="1285"/>
                    <a:pt x="381" y="1419"/>
                    <a:pt x="577" y="1474"/>
                  </a:cubicBezTo>
                  <a:cubicBezTo>
                    <a:pt x="647" y="1493"/>
                    <a:pt x="724" y="1504"/>
                    <a:pt x="803" y="1504"/>
                  </a:cubicBezTo>
                  <a:cubicBezTo>
                    <a:pt x="954" y="1504"/>
                    <a:pt x="1109" y="1465"/>
                    <a:pt x="1225" y="1378"/>
                  </a:cubicBezTo>
                  <a:cubicBezTo>
                    <a:pt x="1268" y="1345"/>
                    <a:pt x="1312" y="1311"/>
                    <a:pt x="1355" y="1278"/>
                  </a:cubicBezTo>
                  <a:cubicBezTo>
                    <a:pt x="1419" y="1218"/>
                    <a:pt x="1463" y="1149"/>
                    <a:pt x="1489" y="1069"/>
                  </a:cubicBezTo>
                  <a:cubicBezTo>
                    <a:pt x="1549" y="931"/>
                    <a:pt x="1559" y="792"/>
                    <a:pt x="1523" y="647"/>
                  </a:cubicBezTo>
                  <a:cubicBezTo>
                    <a:pt x="1499" y="553"/>
                    <a:pt x="1461" y="460"/>
                    <a:pt x="1416" y="375"/>
                  </a:cubicBezTo>
                  <a:cubicBezTo>
                    <a:pt x="1362" y="273"/>
                    <a:pt x="1254" y="178"/>
                    <a:pt x="1160" y="119"/>
                  </a:cubicBezTo>
                  <a:cubicBezTo>
                    <a:pt x="1142" y="107"/>
                    <a:pt x="1123" y="97"/>
                    <a:pt x="1105" y="86"/>
                  </a:cubicBezTo>
                  <a:cubicBezTo>
                    <a:pt x="1008" y="27"/>
                    <a:pt x="902" y="0"/>
                    <a:pt x="7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8"/>
            <p:cNvSpPr/>
            <p:nvPr/>
          </p:nvSpPr>
          <p:spPr>
            <a:xfrm>
              <a:off x="6384305" y="2193899"/>
              <a:ext cx="79969" cy="88176"/>
            </a:xfrm>
            <a:custGeom>
              <a:avLst/>
              <a:gdLst/>
              <a:ahLst/>
              <a:cxnLst/>
              <a:rect l="l" t="t" r="r" b="b"/>
              <a:pathLst>
                <a:path w="1559" h="1719" extrusionOk="0">
                  <a:moveTo>
                    <a:pt x="779" y="0"/>
                  </a:moveTo>
                  <a:cubicBezTo>
                    <a:pt x="647" y="0"/>
                    <a:pt x="509" y="32"/>
                    <a:pt x="407" y="99"/>
                  </a:cubicBezTo>
                  <a:cubicBezTo>
                    <a:pt x="129" y="277"/>
                    <a:pt x="0" y="593"/>
                    <a:pt x="69" y="898"/>
                  </a:cubicBezTo>
                  <a:cubicBezTo>
                    <a:pt x="68" y="909"/>
                    <a:pt x="66" y="920"/>
                    <a:pt x="66" y="930"/>
                  </a:cubicBezTo>
                  <a:cubicBezTo>
                    <a:pt x="66" y="1032"/>
                    <a:pt x="95" y="1114"/>
                    <a:pt x="133" y="1205"/>
                  </a:cubicBezTo>
                  <a:cubicBezTo>
                    <a:pt x="179" y="1314"/>
                    <a:pt x="242" y="1421"/>
                    <a:pt x="334" y="1498"/>
                  </a:cubicBezTo>
                  <a:cubicBezTo>
                    <a:pt x="438" y="1616"/>
                    <a:pt x="570" y="1690"/>
                    <a:pt x="735" y="1712"/>
                  </a:cubicBezTo>
                  <a:cubicBezTo>
                    <a:pt x="767" y="1716"/>
                    <a:pt x="798" y="1718"/>
                    <a:pt x="828" y="1718"/>
                  </a:cubicBezTo>
                  <a:cubicBezTo>
                    <a:pt x="1001" y="1718"/>
                    <a:pt x="1138" y="1648"/>
                    <a:pt x="1281" y="1534"/>
                  </a:cubicBezTo>
                  <a:cubicBezTo>
                    <a:pt x="1408" y="1431"/>
                    <a:pt x="1493" y="1234"/>
                    <a:pt x="1518" y="1073"/>
                  </a:cubicBezTo>
                  <a:cubicBezTo>
                    <a:pt x="1544" y="922"/>
                    <a:pt x="1558" y="791"/>
                    <a:pt x="1522" y="639"/>
                  </a:cubicBezTo>
                  <a:cubicBezTo>
                    <a:pt x="1499" y="544"/>
                    <a:pt x="1456" y="446"/>
                    <a:pt x="1409" y="362"/>
                  </a:cubicBezTo>
                  <a:cubicBezTo>
                    <a:pt x="1321" y="203"/>
                    <a:pt x="1146" y="73"/>
                    <a:pt x="971" y="25"/>
                  </a:cubicBezTo>
                  <a:cubicBezTo>
                    <a:pt x="912" y="9"/>
                    <a:pt x="846" y="0"/>
                    <a:pt x="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8"/>
            <p:cNvSpPr/>
            <p:nvPr/>
          </p:nvSpPr>
          <p:spPr>
            <a:xfrm>
              <a:off x="6421494" y="2038731"/>
              <a:ext cx="82431" cy="82175"/>
            </a:xfrm>
            <a:custGeom>
              <a:avLst/>
              <a:gdLst/>
              <a:ahLst/>
              <a:cxnLst/>
              <a:rect l="l" t="t" r="r" b="b"/>
              <a:pathLst>
                <a:path w="1607" h="1602" extrusionOk="0">
                  <a:moveTo>
                    <a:pt x="799" y="1"/>
                  </a:moveTo>
                  <a:cubicBezTo>
                    <a:pt x="764" y="1"/>
                    <a:pt x="728" y="6"/>
                    <a:pt x="693" y="15"/>
                  </a:cubicBezTo>
                  <a:cubicBezTo>
                    <a:pt x="621" y="15"/>
                    <a:pt x="553" y="33"/>
                    <a:pt x="491" y="69"/>
                  </a:cubicBezTo>
                  <a:cubicBezTo>
                    <a:pt x="392" y="102"/>
                    <a:pt x="306" y="156"/>
                    <a:pt x="234" y="235"/>
                  </a:cubicBezTo>
                  <a:cubicBezTo>
                    <a:pt x="193" y="289"/>
                    <a:pt x="151" y="343"/>
                    <a:pt x="109" y="397"/>
                  </a:cubicBezTo>
                  <a:cubicBezTo>
                    <a:pt x="83" y="462"/>
                    <a:pt x="55" y="524"/>
                    <a:pt x="28" y="588"/>
                  </a:cubicBezTo>
                  <a:cubicBezTo>
                    <a:pt x="19" y="659"/>
                    <a:pt x="9" y="730"/>
                    <a:pt x="0" y="801"/>
                  </a:cubicBezTo>
                  <a:cubicBezTo>
                    <a:pt x="9" y="871"/>
                    <a:pt x="19" y="942"/>
                    <a:pt x="28" y="1013"/>
                  </a:cubicBezTo>
                  <a:cubicBezTo>
                    <a:pt x="53" y="1117"/>
                    <a:pt x="100" y="1208"/>
                    <a:pt x="171" y="1285"/>
                  </a:cubicBezTo>
                  <a:cubicBezTo>
                    <a:pt x="207" y="1346"/>
                    <a:pt x="254" y="1393"/>
                    <a:pt x="315" y="1429"/>
                  </a:cubicBezTo>
                  <a:cubicBezTo>
                    <a:pt x="366" y="1480"/>
                    <a:pt x="424" y="1513"/>
                    <a:pt x="491" y="1532"/>
                  </a:cubicBezTo>
                  <a:cubicBezTo>
                    <a:pt x="554" y="1568"/>
                    <a:pt x="622" y="1586"/>
                    <a:pt x="694" y="1586"/>
                  </a:cubicBezTo>
                  <a:cubicBezTo>
                    <a:pt x="738" y="1596"/>
                    <a:pt x="783" y="1601"/>
                    <a:pt x="827" y="1601"/>
                  </a:cubicBezTo>
                  <a:cubicBezTo>
                    <a:pt x="889" y="1601"/>
                    <a:pt x="950" y="1591"/>
                    <a:pt x="1012" y="1572"/>
                  </a:cubicBezTo>
                  <a:cubicBezTo>
                    <a:pt x="1076" y="1545"/>
                    <a:pt x="1139" y="1518"/>
                    <a:pt x="1204" y="1491"/>
                  </a:cubicBezTo>
                  <a:cubicBezTo>
                    <a:pt x="1257" y="1450"/>
                    <a:pt x="1312" y="1408"/>
                    <a:pt x="1365" y="1367"/>
                  </a:cubicBezTo>
                  <a:cubicBezTo>
                    <a:pt x="1406" y="1312"/>
                    <a:pt x="1450" y="1259"/>
                    <a:pt x="1491" y="1204"/>
                  </a:cubicBezTo>
                  <a:cubicBezTo>
                    <a:pt x="1517" y="1140"/>
                    <a:pt x="1544" y="1077"/>
                    <a:pt x="1571" y="1013"/>
                  </a:cubicBezTo>
                  <a:cubicBezTo>
                    <a:pt x="1604" y="908"/>
                    <a:pt x="1607" y="801"/>
                    <a:pt x="1584" y="694"/>
                  </a:cubicBezTo>
                  <a:cubicBezTo>
                    <a:pt x="1584" y="622"/>
                    <a:pt x="1566" y="554"/>
                    <a:pt x="1530" y="492"/>
                  </a:cubicBezTo>
                  <a:cubicBezTo>
                    <a:pt x="1528" y="486"/>
                    <a:pt x="1524" y="481"/>
                    <a:pt x="1521" y="474"/>
                  </a:cubicBezTo>
                  <a:cubicBezTo>
                    <a:pt x="1519" y="469"/>
                    <a:pt x="1517" y="465"/>
                    <a:pt x="1515" y="460"/>
                  </a:cubicBezTo>
                  <a:lnTo>
                    <a:pt x="1515" y="460"/>
                  </a:lnTo>
                  <a:cubicBezTo>
                    <a:pt x="1511" y="448"/>
                    <a:pt x="1505" y="437"/>
                    <a:pt x="1500" y="425"/>
                  </a:cubicBezTo>
                  <a:lnTo>
                    <a:pt x="1500" y="425"/>
                  </a:lnTo>
                  <a:lnTo>
                    <a:pt x="1504" y="434"/>
                  </a:lnTo>
                  <a:lnTo>
                    <a:pt x="1504" y="434"/>
                  </a:lnTo>
                  <a:cubicBezTo>
                    <a:pt x="1502" y="431"/>
                    <a:pt x="1501" y="427"/>
                    <a:pt x="1500" y="424"/>
                  </a:cubicBezTo>
                  <a:lnTo>
                    <a:pt x="1500" y="424"/>
                  </a:lnTo>
                  <a:cubicBezTo>
                    <a:pt x="1500" y="424"/>
                    <a:pt x="1500" y="425"/>
                    <a:pt x="1500" y="425"/>
                  </a:cubicBezTo>
                  <a:lnTo>
                    <a:pt x="1500" y="425"/>
                  </a:lnTo>
                  <a:lnTo>
                    <a:pt x="1488" y="395"/>
                  </a:lnTo>
                  <a:lnTo>
                    <a:pt x="1488" y="396"/>
                  </a:lnTo>
                  <a:cubicBezTo>
                    <a:pt x="1492" y="405"/>
                    <a:pt x="1496" y="414"/>
                    <a:pt x="1500" y="424"/>
                  </a:cubicBezTo>
                  <a:lnTo>
                    <a:pt x="1500" y="424"/>
                  </a:lnTo>
                  <a:cubicBezTo>
                    <a:pt x="1493" y="409"/>
                    <a:pt x="1485" y="395"/>
                    <a:pt x="1477" y="381"/>
                  </a:cubicBezTo>
                  <a:lnTo>
                    <a:pt x="1477" y="381"/>
                  </a:lnTo>
                  <a:cubicBezTo>
                    <a:pt x="1480" y="386"/>
                    <a:pt x="1483" y="390"/>
                    <a:pt x="1488" y="395"/>
                  </a:cubicBezTo>
                  <a:cubicBezTo>
                    <a:pt x="1483" y="389"/>
                    <a:pt x="1478" y="381"/>
                    <a:pt x="1475" y="374"/>
                  </a:cubicBezTo>
                  <a:cubicBezTo>
                    <a:pt x="1467" y="360"/>
                    <a:pt x="1458" y="347"/>
                    <a:pt x="1447" y="334"/>
                  </a:cubicBezTo>
                  <a:cubicBezTo>
                    <a:pt x="1424" y="299"/>
                    <a:pt x="1396" y="265"/>
                    <a:pt x="1365" y="236"/>
                  </a:cubicBezTo>
                  <a:lnTo>
                    <a:pt x="1364" y="235"/>
                  </a:lnTo>
                  <a:cubicBezTo>
                    <a:pt x="1310" y="194"/>
                    <a:pt x="1257" y="153"/>
                    <a:pt x="1204" y="110"/>
                  </a:cubicBezTo>
                  <a:cubicBezTo>
                    <a:pt x="1175" y="88"/>
                    <a:pt x="1143" y="76"/>
                    <a:pt x="1107" y="69"/>
                  </a:cubicBezTo>
                  <a:cubicBezTo>
                    <a:pt x="1044" y="33"/>
                    <a:pt x="977" y="15"/>
                    <a:pt x="905" y="15"/>
                  </a:cubicBezTo>
                  <a:cubicBezTo>
                    <a:pt x="870" y="6"/>
                    <a:pt x="835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8"/>
            <p:cNvSpPr/>
            <p:nvPr/>
          </p:nvSpPr>
          <p:spPr>
            <a:xfrm>
              <a:off x="6497719" y="2058890"/>
              <a:ext cx="51" cy="5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8"/>
            <p:cNvSpPr/>
            <p:nvPr/>
          </p:nvSpPr>
          <p:spPr>
            <a:xfrm>
              <a:off x="6497719" y="2058890"/>
              <a:ext cx="103" cy="154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2"/>
                    <a:pt x="2" y="2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8"/>
            <p:cNvSpPr/>
            <p:nvPr/>
          </p:nvSpPr>
          <p:spPr>
            <a:xfrm>
              <a:off x="6019238" y="2374663"/>
              <a:ext cx="79815" cy="85201"/>
            </a:xfrm>
            <a:custGeom>
              <a:avLst/>
              <a:gdLst/>
              <a:ahLst/>
              <a:cxnLst/>
              <a:rect l="l" t="t" r="r" b="b"/>
              <a:pathLst>
                <a:path w="1556" h="1661" extrusionOk="0">
                  <a:moveTo>
                    <a:pt x="811" y="0"/>
                  </a:moveTo>
                  <a:cubicBezTo>
                    <a:pt x="707" y="0"/>
                    <a:pt x="596" y="22"/>
                    <a:pt x="517" y="80"/>
                  </a:cubicBezTo>
                  <a:cubicBezTo>
                    <a:pt x="457" y="125"/>
                    <a:pt x="392" y="169"/>
                    <a:pt x="337" y="223"/>
                  </a:cubicBezTo>
                  <a:cubicBezTo>
                    <a:pt x="217" y="344"/>
                    <a:pt x="152" y="512"/>
                    <a:pt x="136" y="681"/>
                  </a:cubicBezTo>
                  <a:cubicBezTo>
                    <a:pt x="130" y="690"/>
                    <a:pt x="124" y="699"/>
                    <a:pt x="118" y="707"/>
                  </a:cubicBezTo>
                  <a:cubicBezTo>
                    <a:pt x="20" y="876"/>
                    <a:pt x="1" y="1127"/>
                    <a:pt x="118" y="1292"/>
                  </a:cubicBezTo>
                  <a:cubicBezTo>
                    <a:pt x="234" y="1460"/>
                    <a:pt x="378" y="1587"/>
                    <a:pt x="582" y="1636"/>
                  </a:cubicBezTo>
                  <a:cubicBezTo>
                    <a:pt x="650" y="1652"/>
                    <a:pt x="723" y="1661"/>
                    <a:pt x="798" y="1661"/>
                  </a:cubicBezTo>
                  <a:cubicBezTo>
                    <a:pt x="947" y="1661"/>
                    <a:pt x="1099" y="1626"/>
                    <a:pt x="1213" y="1543"/>
                  </a:cubicBezTo>
                  <a:cubicBezTo>
                    <a:pt x="1337" y="1455"/>
                    <a:pt x="1430" y="1362"/>
                    <a:pt x="1491" y="1219"/>
                  </a:cubicBezTo>
                  <a:cubicBezTo>
                    <a:pt x="1550" y="1080"/>
                    <a:pt x="1556" y="947"/>
                    <a:pt x="1529" y="802"/>
                  </a:cubicBezTo>
                  <a:cubicBezTo>
                    <a:pt x="1522" y="718"/>
                    <a:pt x="1514" y="635"/>
                    <a:pt x="1493" y="555"/>
                  </a:cubicBezTo>
                  <a:cubicBezTo>
                    <a:pt x="1455" y="401"/>
                    <a:pt x="1362" y="294"/>
                    <a:pt x="1263" y="177"/>
                  </a:cubicBezTo>
                  <a:cubicBezTo>
                    <a:pt x="1178" y="77"/>
                    <a:pt x="1034" y="23"/>
                    <a:pt x="910" y="7"/>
                  </a:cubicBezTo>
                  <a:cubicBezTo>
                    <a:pt x="879" y="3"/>
                    <a:pt x="845" y="0"/>
                    <a:pt x="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8"/>
            <p:cNvSpPr/>
            <p:nvPr/>
          </p:nvSpPr>
          <p:spPr>
            <a:xfrm>
              <a:off x="6216006" y="2367226"/>
              <a:ext cx="108438" cy="121723"/>
            </a:xfrm>
            <a:custGeom>
              <a:avLst/>
              <a:gdLst/>
              <a:ahLst/>
              <a:cxnLst/>
              <a:rect l="l" t="t" r="r" b="b"/>
              <a:pathLst>
                <a:path w="2114" h="2373" extrusionOk="0">
                  <a:moveTo>
                    <a:pt x="1089" y="1"/>
                  </a:moveTo>
                  <a:cubicBezTo>
                    <a:pt x="740" y="1"/>
                    <a:pt x="406" y="194"/>
                    <a:pt x="222" y="501"/>
                  </a:cubicBezTo>
                  <a:cubicBezTo>
                    <a:pt x="1" y="868"/>
                    <a:pt x="68" y="1273"/>
                    <a:pt x="175" y="1665"/>
                  </a:cubicBezTo>
                  <a:cubicBezTo>
                    <a:pt x="205" y="1780"/>
                    <a:pt x="267" y="1857"/>
                    <a:pt x="342" y="1901"/>
                  </a:cubicBezTo>
                  <a:cubicBezTo>
                    <a:pt x="355" y="1935"/>
                    <a:pt x="368" y="1968"/>
                    <a:pt x="383" y="2003"/>
                  </a:cubicBezTo>
                  <a:cubicBezTo>
                    <a:pt x="484" y="2230"/>
                    <a:pt x="776" y="2373"/>
                    <a:pt x="1045" y="2373"/>
                  </a:cubicBezTo>
                  <a:cubicBezTo>
                    <a:pt x="1174" y="2373"/>
                    <a:pt x="1298" y="2340"/>
                    <a:pt x="1393" y="2268"/>
                  </a:cubicBezTo>
                  <a:cubicBezTo>
                    <a:pt x="1774" y="1982"/>
                    <a:pt x="2059" y="1616"/>
                    <a:pt x="2088" y="1123"/>
                  </a:cubicBezTo>
                  <a:cubicBezTo>
                    <a:pt x="2113" y="652"/>
                    <a:pt x="1815" y="178"/>
                    <a:pt x="1358" y="40"/>
                  </a:cubicBezTo>
                  <a:cubicBezTo>
                    <a:pt x="1269" y="13"/>
                    <a:pt x="1179" y="1"/>
                    <a:pt x="1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8"/>
            <p:cNvSpPr/>
            <p:nvPr/>
          </p:nvSpPr>
          <p:spPr>
            <a:xfrm>
              <a:off x="6428471" y="2388051"/>
              <a:ext cx="64888" cy="69659"/>
            </a:xfrm>
            <a:custGeom>
              <a:avLst/>
              <a:gdLst/>
              <a:ahLst/>
              <a:cxnLst/>
              <a:rect l="l" t="t" r="r" b="b"/>
              <a:pathLst>
                <a:path w="1265" h="1358" extrusionOk="0">
                  <a:moveTo>
                    <a:pt x="616" y="0"/>
                  </a:moveTo>
                  <a:cubicBezTo>
                    <a:pt x="461" y="0"/>
                    <a:pt x="312" y="56"/>
                    <a:pt x="199" y="171"/>
                  </a:cubicBezTo>
                  <a:cubicBezTo>
                    <a:pt x="70" y="299"/>
                    <a:pt x="0" y="498"/>
                    <a:pt x="33" y="681"/>
                  </a:cubicBezTo>
                  <a:cubicBezTo>
                    <a:pt x="34" y="705"/>
                    <a:pt x="38" y="733"/>
                    <a:pt x="51" y="775"/>
                  </a:cubicBezTo>
                  <a:cubicBezTo>
                    <a:pt x="50" y="793"/>
                    <a:pt x="47" y="808"/>
                    <a:pt x="47" y="824"/>
                  </a:cubicBezTo>
                  <a:cubicBezTo>
                    <a:pt x="47" y="1016"/>
                    <a:pt x="149" y="1163"/>
                    <a:pt x="303" y="1269"/>
                  </a:cubicBezTo>
                  <a:cubicBezTo>
                    <a:pt x="347" y="1300"/>
                    <a:pt x="409" y="1320"/>
                    <a:pt x="457" y="1336"/>
                  </a:cubicBezTo>
                  <a:cubicBezTo>
                    <a:pt x="504" y="1351"/>
                    <a:pt x="559" y="1357"/>
                    <a:pt x="614" y="1357"/>
                  </a:cubicBezTo>
                  <a:cubicBezTo>
                    <a:pt x="671" y="1357"/>
                    <a:pt x="729" y="1350"/>
                    <a:pt x="777" y="1336"/>
                  </a:cubicBezTo>
                  <a:cubicBezTo>
                    <a:pt x="910" y="1299"/>
                    <a:pt x="1011" y="1218"/>
                    <a:pt x="1093" y="1113"/>
                  </a:cubicBezTo>
                  <a:cubicBezTo>
                    <a:pt x="1120" y="1078"/>
                    <a:pt x="1144" y="1052"/>
                    <a:pt x="1162" y="1014"/>
                  </a:cubicBezTo>
                  <a:cubicBezTo>
                    <a:pt x="1222" y="894"/>
                    <a:pt x="1264" y="767"/>
                    <a:pt x="1254" y="630"/>
                  </a:cubicBezTo>
                  <a:cubicBezTo>
                    <a:pt x="1247" y="577"/>
                    <a:pt x="1239" y="522"/>
                    <a:pt x="1232" y="469"/>
                  </a:cubicBezTo>
                  <a:cubicBezTo>
                    <a:pt x="1227" y="439"/>
                    <a:pt x="1217" y="412"/>
                    <a:pt x="1200" y="387"/>
                  </a:cubicBezTo>
                  <a:cubicBezTo>
                    <a:pt x="1149" y="265"/>
                    <a:pt x="1065" y="160"/>
                    <a:pt x="950" y="95"/>
                  </a:cubicBezTo>
                  <a:cubicBezTo>
                    <a:pt x="897" y="64"/>
                    <a:pt x="831" y="33"/>
                    <a:pt x="771" y="19"/>
                  </a:cubicBezTo>
                  <a:cubicBezTo>
                    <a:pt x="719" y="6"/>
                    <a:pt x="667" y="0"/>
                    <a:pt x="6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8"/>
            <p:cNvSpPr/>
            <p:nvPr/>
          </p:nvSpPr>
          <p:spPr>
            <a:xfrm>
              <a:off x="5902900" y="2589385"/>
              <a:ext cx="105719" cy="93767"/>
            </a:xfrm>
            <a:custGeom>
              <a:avLst/>
              <a:gdLst/>
              <a:ahLst/>
              <a:cxnLst/>
              <a:rect l="l" t="t" r="r" b="b"/>
              <a:pathLst>
                <a:path w="2061" h="1828" extrusionOk="0">
                  <a:moveTo>
                    <a:pt x="1109" y="0"/>
                  </a:moveTo>
                  <a:cubicBezTo>
                    <a:pt x="1054" y="0"/>
                    <a:pt x="999" y="2"/>
                    <a:pt x="944" y="5"/>
                  </a:cubicBezTo>
                  <a:cubicBezTo>
                    <a:pt x="631" y="14"/>
                    <a:pt x="310" y="168"/>
                    <a:pt x="158" y="455"/>
                  </a:cubicBezTo>
                  <a:cubicBezTo>
                    <a:pt x="43" y="673"/>
                    <a:pt x="0" y="917"/>
                    <a:pt x="65" y="1158"/>
                  </a:cubicBezTo>
                  <a:cubicBezTo>
                    <a:pt x="94" y="1277"/>
                    <a:pt x="147" y="1381"/>
                    <a:pt x="228" y="1468"/>
                  </a:cubicBezTo>
                  <a:cubicBezTo>
                    <a:pt x="293" y="1568"/>
                    <a:pt x="378" y="1646"/>
                    <a:pt x="485" y="1703"/>
                  </a:cubicBezTo>
                  <a:cubicBezTo>
                    <a:pt x="628" y="1786"/>
                    <a:pt x="780" y="1827"/>
                    <a:pt x="944" y="1828"/>
                  </a:cubicBezTo>
                  <a:cubicBezTo>
                    <a:pt x="1109" y="1828"/>
                    <a:pt x="1262" y="1786"/>
                    <a:pt x="1405" y="1703"/>
                  </a:cubicBezTo>
                  <a:cubicBezTo>
                    <a:pt x="1453" y="1679"/>
                    <a:pt x="1504" y="1656"/>
                    <a:pt x="1551" y="1629"/>
                  </a:cubicBezTo>
                  <a:cubicBezTo>
                    <a:pt x="1884" y="1440"/>
                    <a:pt x="2060" y="1012"/>
                    <a:pt x="1959" y="642"/>
                  </a:cubicBezTo>
                  <a:cubicBezTo>
                    <a:pt x="1856" y="268"/>
                    <a:pt x="1492" y="6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8"/>
            <p:cNvSpPr/>
            <p:nvPr/>
          </p:nvSpPr>
          <p:spPr>
            <a:xfrm>
              <a:off x="6062890" y="2600362"/>
              <a:ext cx="73352" cy="73044"/>
            </a:xfrm>
            <a:custGeom>
              <a:avLst/>
              <a:gdLst/>
              <a:ahLst/>
              <a:cxnLst/>
              <a:rect l="l" t="t" r="r" b="b"/>
              <a:pathLst>
                <a:path w="1430" h="1424" extrusionOk="0">
                  <a:moveTo>
                    <a:pt x="691" y="1"/>
                  </a:moveTo>
                  <a:cubicBezTo>
                    <a:pt x="602" y="1"/>
                    <a:pt x="519" y="22"/>
                    <a:pt x="442" y="62"/>
                  </a:cubicBezTo>
                  <a:cubicBezTo>
                    <a:pt x="353" y="91"/>
                    <a:pt x="277" y="139"/>
                    <a:pt x="213" y="209"/>
                  </a:cubicBezTo>
                  <a:cubicBezTo>
                    <a:pt x="143" y="273"/>
                    <a:pt x="95" y="349"/>
                    <a:pt x="66" y="437"/>
                  </a:cubicBezTo>
                  <a:cubicBezTo>
                    <a:pt x="21" y="523"/>
                    <a:pt x="0" y="614"/>
                    <a:pt x="4" y="712"/>
                  </a:cubicBezTo>
                  <a:cubicBezTo>
                    <a:pt x="14" y="775"/>
                    <a:pt x="21" y="837"/>
                    <a:pt x="30" y="900"/>
                  </a:cubicBezTo>
                  <a:cubicBezTo>
                    <a:pt x="64" y="1022"/>
                    <a:pt x="126" y="1125"/>
                    <a:pt x="213" y="1214"/>
                  </a:cubicBezTo>
                  <a:cubicBezTo>
                    <a:pt x="261" y="1252"/>
                    <a:pt x="309" y="1289"/>
                    <a:pt x="357" y="1325"/>
                  </a:cubicBezTo>
                  <a:cubicBezTo>
                    <a:pt x="467" y="1389"/>
                    <a:pt x="587" y="1422"/>
                    <a:pt x="715" y="1423"/>
                  </a:cubicBezTo>
                  <a:cubicBezTo>
                    <a:pt x="723" y="1423"/>
                    <a:pt x="731" y="1423"/>
                    <a:pt x="739" y="1423"/>
                  </a:cubicBezTo>
                  <a:cubicBezTo>
                    <a:pt x="828" y="1423"/>
                    <a:pt x="911" y="1402"/>
                    <a:pt x="990" y="1361"/>
                  </a:cubicBezTo>
                  <a:cubicBezTo>
                    <a:pt x="1078" y="1332"/>
                    <a:pt x="1154" y="1284"/>
                    <a:pt x="1218" y="1214"/>
                  </a:cubicBezTo>
                  <a:cubicBezTo>
                    <a:pt x="1288" y="1150"/>
                    <a:pt x="1336" y="1074"/>
                    <a:pt x="1365" y="986"/>
                  </a:cubicBezTo>
                  <a:cubicBezTo>
                    <a:pt x="1409" y="901"/>
                    <a:pt x="1430" y="810"/>
                    <a:pt x="1427" y="712"/>
                  </a:cubicBezTo>
                  <a:cubicBezTo>
                    <a:pt x="1417" y="648"/>
                    <a:pt x="1409" y="586"/>
                    <a:pt x="1401" y="523"/>
                  </a:cubicBezTo>
                  <a:cubicBezTo>
                    <a:pt x="1367" y="402"/>
                    <a:pt x="1305" y="298"/>
                    <a:pt x="1218" y="209"/>
                  </a:cubicBezTo>
                  <a:cubicBezTo>
                    <a:pt x="1171" y="172"/>
                    <a:pt x="1121" y="135"/>
                    <a:pt x="1074" y="99"/>
                  </a:cubicBezTo>
                  <a:cubicBezTo>
                    <a:pt x="963" y="34"/>
                    <a:pt x="844" y="2"/>
                    <a:pt x="715" y="1"/>
                  </a:cubicBezTo>
                  <a:cubicBezTo>
                    <a:pt x="707" y="1"/>
                    <a:pt x="699" y="1"/>
                    <a:pt x="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8"/>
            <p:cNvSpPr/>
            <p:nvPr/>
          </p:nvSpPr>
          <p:spPr>
            <a:xfrm>
              <a:off x="6167994" y="2607082"/>
              <a:ext cx="76686" cy="59451"/>
            </a:xfrm>
            <a:custGeom>
              <a:avLst/>
              <a:gdLst/>
              <a:ahLst/>
              <a:cxnLst/>
              <a:rect l="l" t="t" r="r" b="b"/>
              <a:pathLst>
                <a:path w="1495" h="1159" extrusionOk="0">
                  <a:moveTo>
                    <a:pt x="748" y="1"/>
                  </a:moveTo>
                  <a:cubicBezTo>
                    <a:pt x="2" y="1"/>
                    <a:pt x="1" y="1159"/>
                    <a:pt x="748" y="1159"/>
                  </a:cubicBezTo>
                  <a:cubicBezTo>
                    <a:pt x="1493" y="1159"/>
                    <a:pt x="1494" y="1"/>
                    <a:pt x="7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8"/>
            <p:cNvSpPr/>
            <p:nvPr/>
          </p:nvSpPr>
          <p:spPr>
            <a:xfrm>
              <a:off x="6315621" y="2548246"/>
              <a:ext cx="136342" cy="123621"/>
            </a:xfrm>
            <a:custGeom>
              <a:avLst/>
              <a:gdLst/>
              <a:ahLst/>
              <a:cxnLst/>
              <a:rect l="l" t="t" r="r" b="b"/>
              <a:pathLst>
                <a:path w="2658" h="2410" extrusionOk="0">
                  <a:moveTo>
                    <a:pt x="1307" y="0"/>
                  </a:moveTo>
                  <a:cubicBezTo>
                    <a:pt x="925" y="0"/>
                    <a:pt x="578" y="190"/>
                    <a:pt x="349" y="488"/>
                  </a:cubicBezTo>
                  <a:cubicBezTo>
                    <a:pt x="78" y="837"/>
                    <a:pt x="0" y="1374"/>
                    <a:pt x="280" y="1750"/>
                  </a:cubicBezTo>
                  <a:cubicBezTo>
                    <a:pt x="281" y="1751"/>
                    <a:pt x="282" y="1753"/>
                    <a:pt x="283" y="1755"/>
                  </a:cubicBezTo>
                  <a:cubicBezTo>
                    <a:pt x="371" y="1967"/>
                    <a:pt x="528" y="2143"/>
                    <a:pt x="738" y="2267"/>
                  </a:cubicBezTo>
                  <a:cubicBezTo>
                    <a:pt x="906" y="2365"/>
                    <a:pt x="1090" y="2409"/>
                    <a:pt x="1274" y="2409"/>
                  </a:cubicBezTo>
                  <a:cubicBezTo>
                    <a:pt x="1787" y="2409"/>
                    <a:pt x="2299" y="2063"/>
                    <a:pt x="2445" y="1553"/>
                  </a:cubicBezTo>
                  <a:cubicBezTo>
                    <a:pt x="2658" y="807"/>
                    <a:pt x="2103" y="2"/>
                    <a:pt x="1310" y="0"/>
                  </a:cubicBezTo>
                  <a:cubicBezTo>
                    <a:pt x="1309" y="0"/>
                    <a:pt x="1308" y="0"/>
                    <a:pt x="13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8"/>
            <p:cNvSpPr/>
            <p:nvPr/>
          </p:nvSpPr>
          <p:spPr>
            <a:xfrm>
              <a:off x="6038832" y="2795746"/>
              <a:ext cx="121261" cy="120441"/>
            </a:xfrm>
            <a:custGeom>
              <a:avLst/>
              <a:gdLst/>
              <a:ahLst/>
              <a:cxnLst/>
              <a:rect l="l" t="t" r="r" b="b"/>
              <a:pathLst>
                <a:path w="2364" h="2348" extrusionOk="0">
                  <a:moveTo>
                    <a:pt x="1134" y="1"/>
                  </a:moveTo>
                  <a:cubicBezTo>
                    <a:pt x="739" y="1"/>
                    <a:pt x="407" y="277"/>
                    <a:pt x="292" y="643"/>
                  </a:cubicBezTo>
                  <a:cubicBezTo>
                    <a:pt x="291" y="646"/>
                    <a:pt x="291" y="651"/>
                    <a:pt x="289" y="654"/>
                  </a:cubicBezTo>
                  <a:cubicBezTo>
                    <a:pt x="87" y="882"/>
                    <a:pt x="0" y="1209"/>
                    <a:pt x="52" y="1510"/>
                  </a:cubicBezTo>
                  <a:cubicBezTo>
                    <a:pt x="68" y="1608"/>
                    <a:pt x="100" y="1700"/>
                    <a:pt x="146" y="1788"/>
                  </a:cubicBezTo>
                  <a:cubicBezTo>
                    <a:pt x="154" y="1804"/>
                    <a:pt x="158" y="1811"/>
                    <a:pt x="158" y="1811"/>
                  </a:cubicBezTo>
                  <a:cubicBezTo>
                    <a:pt x="159" y="1811"/>
                    <a:pt x="148" y="1783"/>
                    <a:pt x="125" y="1726"/>
                  </a:cubicBezTo>
                  <a:lnTo>
                    <a:pt x="125" y="1726"/>
                  </a:lnTo>
                  <a:cubicBezTo>
                    <a:pt x="146" y="1777"/>
                    <a:pt x="167" y="1828"/>
                    <a:pt x="190" y="1877"/>
                  </a:cubicBezTo>
                  <a:cubicBezTo>
                    <a:pt x="227" y="1942"/>
                    <a:pt x="280" y="1996"/>
                    <a:pt x="335" y="2046"/>
                  </a:cubicBezTo>
                  <a:cubicBezTo>
                    <a:pt x="529" y="2229"/>
                    <a:pt x="810" y="2339"/>
                    <a:pt x="1075" y="2347"/>
                  </a:cubicBezTo>
                  <a:cubicBezTo>
                    <a:pt x="1083" y="2348"/>
                    <a:pt x="1091" y="2348"/>
                    <a:pt x="1099" y="2348"/>
                  </a:cubicBezTo>
                  <a:cubicBezTo>
                    <a:pt x="1625" y="2348"/>
                    <a:pt x="2082" y="1924"/>
                    <a:pt x="2200" y="1424"/>
                  </a:cubicBezTo>
                  <a:cubicBezTo>
                    <a:pt x="2364" y="724"/>
                    <a:pt x="1877" y="4"/>
                    <a:pt x="1136" y="1"/>
                  </a:cubicBezTo>
                  <a:cubicBezTo>
                    <a:pt x="1135" y="1"/>
                    <a:pt x="1134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8"/>
            <p:cNvSpPr/>
            <p:nvPr/>
          </p:nvSpPr>
          <p:spPr>
            <a:xfrm>
              <a:off x="6218263" y="2842117"/>
              <a:ext cx="54578" cy="54937"/>
            </a:xfrm>
            <a:custGeom>
              <a:avLst/>
              <a:gdLst/>
              <a:ahLst/>
              <a:cxnLst/>
              <a:rect l="l" t="t" r="r" b="b"/>
              <a:pathLst>
                <a:path w="1064" h="1071" extrusionOk="0">
                  <a:moveTo>
                    <a:pt x="551" y="0"/>
                  </a:moveTo>
                  <a:cubicBezTo>
                    <a:pt x="546" y="0"/>
                    <a:pt x="540" y="0"/>
                    <a:pt x="534" y="1"/>
                  </a:cubicBezTo>
                  <a:cubicBezTo>
                    <a:pt x="487" y="7"/>
                    <a:pt x="441" y="14"/>
                    <a:pt x="394" y="20"/>
                  </a:cubicBezTo>
                  <a:cubicBezTo>
                    <a:pt x="305" y="45"/>
                    <a:pt x="228" y="89"/>
                    <a:pt x="162" y="155"/>
                  </a:cubicBezTo>
                  <a:cubicBezTo>
                    <a:pt x="143" y="170"/>
                    <a:pt x="128" y="190"/>
                    <a:pt x="116" y="212"/>
                  </a:cubicBezTo>
                  <a:cubicBezTo>
                    <a:pt x="84" y="246"/>
                    <a:pt x="61" y="284"/>
                    <a:pt x="48" y="329"/>
                  </a:cubicBezTo>
                  <a:cubicBezTo>
                    <a:pt x="14" y="391"/>
                    <a:pt x="0" y="458"/>
                    <a:pt x="3" y="531"/>
                  </a:cubicBezTo>
                  <a:cubicBezTo>
                    <a:pt x="9" y="577"/>
                    <a:pt x="15" y="625"/>
                    <a:pt x="23" y="671"/>
                  </a:cubicBezTo>
                  <a:cubicBezTo>
                    <a:pt x="33" y="719"/>
                    <a:pt x="59" y="771"/>
                    <a:pt x="77" y="809"/>
                  </a:cubicBezTo>
                  <a:cubicBezTo>
                    <a:pt x="123" y="897"/>
                    <a:pt x="188" y="951"/>
                    <a:pt x="267" y="1007"/>
                  </a:cubicBezTo>
                  <a:cubicBezTo>
                    <a:pt x="339" y="1050"/>
                    <a:pt x="419" y="1070"/>
                    <a:pt x="502" y="1070"/>
                  </a:cubicBezTo>
                  <a:cubicBezTo>
                    <a:pt x="550" y="1070"/>
                    <a:pt x="596" y="1060"/>
                    <a:pt x="642" y="1045"/>
                  </a:cubicBezTo>
                  <a:cubicBezTo>
                    <a:pt x="651" y="1043"/>
                    <a:pt x="657" y="1042"/>
                    <a:pt x="668" y="1038"/>
                  </a:cubicBezTo>
                  <a:cubicBezTo>
                    <a:pt x="712" y="1020"/>
                    <a:pt x="753" y="1002"/>
                    <a:pt x="795" y="985"/>
                  </a:cubicBezTo>
                  <a:cubicBezTo>
                    <a:pt x="840" y="964"/>
                    <a:pt x="877" y="935"/>
                    <a:pt x="905" y="897"/>
                  </a:cubicBezTo>
                  <a:cubicBezTo>
                    <a:pt x="956" y="850"/>
                    <a:pt x="992" y="793"/>
                    <a:pt x="1015" y="728"/>
                  </a:cubicBezTo>
                  <a:cubicBezTo>
                    <a:pt x="1048" y="665"/>
                    <a:pt x="1062" y="598"/>
                    <a:pt x="1059" y="526"/>
                  </a:cubicBezTo>
                  <a:cubicBezTo>
                    <a:pt x="1063" y="454"/>
                    <a:pt x="1048" y="386"/>
                    <a:pt x="1015" y="324"/>
                  </a:cubicBezTo>
                  <a:cubicBezTo>
                    <a:pt x="994" y="259"/>
                    <a:pt x="956" y="202"/>
                    <a:pt x="905" y="155"/>
                  </a:cubicBezTo>
                  <a:cubicBezTo>
                    <a:pt x="809" y="66"/>
                    <a:pt x="685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8"/>
            <p:cNvSpPr/>
            <p:nvPr/>
          </p:nvSpPr>
          <p:spPr>
            <a:xfrm>
              <a:off x="6336447" y="2797592"/>
              <a:ext cx="116953" cy="125211"/>
            </a:xfrm>
            <a:custGeom>
              <a:avLst/>
              <a:gdLst/>
              <a:ahLst/>
              <a:cxnLst/>
              <a:rect l="l" t="t" r="r" b="b"/>
              <a:pathLst>
                <a:path w="2280" h="2441" extrusionOk="0">
                  <a:moveTo>
                    <a:pt x="1179" y="0"/>
                  </a:moveTo>
                  <a:cubicBezTo>
                    <a:pt x="830" y="0"/>
                    <a:pt x="463" y="279"/>
                    <a:pt x="384" y="625"/>
                  </a:cubicBezTo>
                  <a:cubicBezTo>
                    <a:pt x="378" y="656"/>
                    <a:pt x="374" y="685"/>
                    <a:pt x="370" y="717"/>
                  </a:cubicBezTo>
                  <a:cubicBezTo>
                    <a:pt x="365" y="723"/>
                    <a:pt x="360" y="726"/>
                    <a:pt x="354" y="731"/>
                  </a:cubicBezTo>
                  <a:cubicBezTo>
                    <a:pt x="236" y="866"/>
                    <a:pt x="134" y="1028"/>
                    <a:pt x="78" y="1201"/>
                  </a:cubicBezTo>
                  <a:cubicBezTo>
                    <a:pt x="1" y="1439"/>
                    <a:pt x="71" y="1723"/>
                    <a:pt x="195" y="1936"/>
                  </a:cubicBezTo>
                  <a:cubicBezTo>
                    <a:pt x="360" y="2216"/>
                    <a:pt x="652" y="2432"/>
                    <a:pt x="982" y="2440"/>
                  </a:cubicBezTo>
                  <a:cubicBezTo>
                    <a:pt x="990" y="2440"/>
                    <a:pt x="997" y="2440"/>
                    <a:pt x="1005" y="2440"/>
                  </a:cubicBezTo>
                  <a:cubicBezTo>
                    <a:pt x="1212" y="2440"/>
                    <a:pt x="1431" y="2375"/>
                    <a:pt x="1608" y="2271"/>
                  </a:cubicBezTo>
                  <a:cubicBezTo>
                    <a:pt x="1995" y="2044"/>
                    <a:pt x="2209" y="1613"/>
                    <a:pt x="2236" y="1177"/>
                  </a:cubicBezTo>
                  <a:cubicBezTo>
                    <a:pt x="2280" y="564"/>
                    <a:pt x="1825" y="23"/>
                    <a:pt x="1202" y="1"/>
                  </a:cubicBezTo>
                  <a:cubicBezTo>
                    <a:pt x="1194" y="0"/>
                    <a:pt x="1187" y="0"/>
                    <a:pt x="1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8"/>
            <p:cNvSpPr/>
            <p:nvPr/>
          </p:nvSpPr>
          <p:spPr>
            <a:xfrm>
              <a:off x="6476688" y="2845605"/>
              <a:ext cx="65709" cy="50987"/>
            </a:xfrm>
            <a:custGeom>
              <a:avLst/>
              <a:gdLst/>
              <a:ahLst/>
              <a:cxnLst/>
              <a:rect l="l" t="t" r="r" b="b"/>
              <a:pathLst>
                <a:path w="1281" h="994" extrusionOk="0">
                  <a:moveTo>
                    <a:pt x="641" y="0"/>
                  </a:moveTo>
                  <a:cubicBezTo>
                    <a:pt x="1" y="0"/>
                    <a:pt x="0" y="994"/>
                    <a:pt x="641" y="994"/>
                  </a:cubicBezTo>
                  <a:cubicBezTo>
                    <a:pt x="641" y="994"/>
                    <a:pt x="642" y="994"/>
                    <a:pt x="642" y="994"/>
                  </a:cubicBezTo>
                  <a:cubicBezTo>
                    <a:pt x="1281" y="994"/>
                    <a:pt x="1280" y="0"/>
                    <a:pt x="6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8"/>
            <p:cNvSpPr/>
            <p:nvPr/>
          </p:nvSpPr>
          <p:spPr>
            <a:xfrm>
              <a:off x="6341936" y="3037705"/>
              <a:ext cx="126083" cy="127519"/>
            </a:xfrm>
            <a:custGeom>
              <a:avLst/>
              <a:gdLst/>
              <a:ahLst/>
              <a:cxnLst/>
              <a:rect l="l" t="t" r="r" b="b"/>
              <a:pathLst>
                <a:path w="2458" h="2486" extrusionOk="0">
                  <a:moveTo>
                    <a:pt x="1351" y="1"/>
                  </a:moveTo>
                  <a:cubicBezTo>
                    <a:pt x="1249" y="1"/>
                    <a:pt x="1148" y="18"/>
                    <a:pt x="1050" y="55"/>
                  </a:cubicBezTo>
                  <a:cubicBezTo>
                    <a:pt x="870" y="125"/>
                    <a:pt x="713" y="234"/>
                    <a:pt x="602" y="377"/>
                  </a:cubicBezTo>
                  <a:cubicBezTo>
                    <a:pt x="457" y="500"/>
                    <a:pt x="339" y="665"/>
                    <a:pt x="258" y="837"/>
                  </a:cubicBezTo>
                  <a:cubicBezTo>
                    <a:pt x="1" y="1388"/>
                    <a:pt x="163" y="2136"/>
                    <a:pt x="749" y="2396"/>
                  </a:cubicBezTo>
                  <a:cubicBezTo>
                    <a:pt x="888" y="2458"/>
                    <a:pt x="1025" y="2486"/>
                    <a:pt x="1156" y="2486"/>
                  </a:cubicBezTo>
                  <a:cubicBezTo>
                    <a:pt x="1688" y="2486"/>
                    <a:pt x="2137" y="2029"/>
                    <a:pt x="2323" y="1521"/>
                  </a:cubicBezTo>
                  <a:cubicBezTo>
                    <a:pt x="2458" y="1151"/>
                    <a:pt x="2412" y="731"/>
                    <a:pt x="2169" y="415"/>
                  </a:cubicBezTo>
                  <a:cubicBezTo>
                    <a:pt x="1977" y="168"/>
                    <a:pt x="1666" y="1"/>
                    <a:pt x="13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8"/>
            <p:cNvSpPr/>
            <p:nvPr/>
          </p:nvSpPr>
          <p:spPr>
            <a:xfrm>
              <a:off x="6225085" y="3043142"/>
              <a:ext cx="76943" cy="75455"/>
            </a:xfrm>
            <a:custGeom>
              <a:avLst/>
              <a:gdLst/>
              <a:ahLst/>
              <a:cxnLst/>
              <a:rect l="l" t="t" r="r" b="b"/>
              <a:pathLst>
                <a:path w="1500" h="1471" extrusionOk="0">
                  <a:moveTo>
                    <a:pt x="733" y="0"/>
                  </a:moveTo>
                  <a:cubicBezTo>
                    <a:pt x="669" y="0"/>
                    <a:pt x="605" y="9"/>
                    <a:pt x="541" y="27"/>
                  </a:cubicBezTo>
                  <a:cubicBezTo>
                    <a:pt x="447" y="48"/>
                    <a:pt x="365" y="92"/>
                    <a:pt x="296" y="156"/>
                  </a:cubicBezTo>
                  <a:cubicBezTo>
                    <a:pt x="217" y="208"/>
                    <a:pt x="154" y="274"/>
                    <a:pt x="109" y="360"/>
                  </a:cubicBezTo>
                  <a:cubicBezTo>
                    <a:pt x="56" y="443"/>
                    <a:pt x="28" y="531"/>
                    <a:pt x="23" y="628"/>
                  </a:cubicBezTo>
                  <a:cubicBezTo>
                    <a:pt x="1" y="725"/>
                    <a:pt x="6" y="821"/>
                    <a:pt x="36" y="916"/>
                  </a:cubicBezTo>
                  <a:cubicBezTo>
                    <a:pt x="71" y="1038"/>
                    <a:pt x="132" y="1145"/>
                    <a:pt x="222" y="1235"/>
                  </a:cubicBezTo>
                  <a:cubicBezTo>
                    <a:pt x="230" y="1245"/>
                    <a:pt x="242" y="1250"/>
                    <a:pt x="252" y="1259"/>
                  </a:cubicBezTo>
                  <a:lnTo>
                    <a:pt x="253" y="1260"/>
                  </a:lnTo>
                  <a:cubicBezTo>
                    <a:pt x="255" y="1261"/>
                    <a:pt x="257" y="1262"/>
                    <a:pt x="258" y="1264"/>
                  </a:cubicBezTo>
                  <a:cubicBezTo>
                    <a:pt x="388" y="1393"/>
                    <a:pt x="561" y="1470"/>
                    <a:pt x="750" y="1470"/>
                  </a:cubicBezTo>
                  <a:cubicBezTo>
                    <a:pt x="997" y="1470"/>
                    <a:pt x="1228" y="1337"/>
                    <a:pt x="1352" y="1125"/>
                  </a:cubicBezTo>
                  <a:cubicBezTo>
                    <a:pt x="1487" y="896"/>
                    <a:pt x="1499" y="590"/>
                    <a:pt x="1357" y="360"/>
                  </a:cubicBezTo>
                  <a:cubicBezTo>
                    <a:pt x="1293" y="251"/>
                    <a:pt x="1207" y="164"/>
                    <a:pt x="1098" y="100"/>
                  </a:cubicBezTo>
                  <a:cubicBezTo>
                    <a:pt x="1039" y="76"/>
                    <a:pt x="982" y="51"/>
                    <a:pt x="925" y="27"/>
                  </a:cubicBezTo>
                  <a:cubicBezTo>
                    <a:pt x="861" y="9"/>
                    <a:pt x="797" y="0"/>
                    <a:pt x="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8"/>
            <p:cNvSpPr/>
            <p:nvPr/>
          </p:nvSpPr>
          <p:spPr>
            <a:xfrm>
              <a:off x="6025649" y="3023753"/>
              <a:ext cx="128135" cy="135521"/>
            </a:xfrm>
            <a:custGeom>
              <a:avLst/>
              <a:gdLst/>
              <a:ahLst/>
              <a:cxnLst/>
              <a:rect l="l" t="t" r="r" b="b"/>
              <a:pathLst>
                <a:path w="2498" h="2642" extrusionOk="0">
                  <a:moveTo>
                    <a:pt x="1128" y="0"/>
                  </a:moveTo>
                  <a:cubicBezTo>
                    <a:pt x="1034" y="0"/>
                    <a:pt x="940" y="12"/>
                    <a:pt x="850" y="37"/>
                  </a:cubicBezTo>
                  <a:cubicBezTo>
                    <a:pt x="663" y="90"/>
                    <a:pt x="489" y="188"/>
                    <a:pt x="352" y="325"/>
                  </a:cubicBezTo>
                  <a:cubicBezTo>
                    <a:pt x="137" y="543"/>
                    <a:pt x="97" y="835"/>
                    <a:pt x="148" y="1122"/>
                  </a:cubicBezTo>
                  <a:cubicBezTo>
                    <a:pt x="25" y="1375"/>
                    <a:pt x="0" y="1673"/>
                    <a:pt x="121" y="1957"/>
                  </a:cubicBezTo>
                  <a:cubicBezTo>
                    <a:pt x="301" y="2384"/>
                    <a:pt x="761" y="2641"/>
                    <a:pt x="1217" y="2641"/>
                  </a:cubicBezTo>
                  <a:cubicBezTo>
                    <a:pt x="1418" y="2641"/>
                    <a:pt x="1619" y="2591"/>
                    <a:pt x="1794" y="2482"/>
                  </a:cubicBezTo>
                  <a:cubicBezTo>
                    <a:pt x="2497" y="2048"/>
                    <a:pt x="2495" y="978"/>
                    <a:pt x="2004" y="393"/>
                  </a:cubicBezTo>
                  <a:cubicBezTo>
                    <a:pt x="1796" y="146"/>
                    <a:pt x="1458" y="0"/>
                    <a:pt x="1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8"/>
            <p:cNvSpPr/>
            <p:nvPr/>
          </p:nvSpPr>
          <p:spPr>
            <a:xfrm>
              <a:off x="6459299" y="2620060"/>
              <a:ext cx="69453" cy="53860"/>
            </a:xfrm>
            <a:custGeom>
              <a:avLst/>
              <a:gdLst/>
              <a:ahLst/>
              <a:cxnLst/>
              <a:rect l="l" t="t" r="r" b="b"/>
              <a:pathLst>
                <a:path w="1354" h="1050" extrusionOk="0">
                  <a:moveTo>
                    <a:pt x="678" y="1"/>
                  </a:moveTo>
                  <a:cubicBezTo>
                    <a:pt x="3" y="1"/>
                    <a:pt x="1" y="1050"/>
                    <a:pt x="678" y="1050"/>
                  </a:cubicBezTo>
                  <a:cubicBezTo>
                    <a:pt x="1352" y="1049"/>
                    <a:pt x="1353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8"/>
            <p:cNvSpPr/>
            <p:nvPr/>
          </p:nvSpPr>
          <p:spPr>
            <a:xfrm>
              <a:off x="6306285" y="2263045"/>
              <a:ext cx="34368" cy="26725"/>
            </a:xfrm>
            <a:custGeom>
              <a:avLst/>
              <a:gdLst/>
              <a:ahLst/>
              <a:cxnLst/>
              <a:rect l="l" t="t" r="r" b="b"/>
              <a:pathLst>
                <a:path w="670" h="521" extrusionOk="0">
                  <a:moveTo>
                    <a:pt x="336" y="1"/>
                  </a:moveTo>
                  <a:cubicBezTo>
                    <a:pt x="1" y="1"/>
                    <a:pt x="0" y="520"/>
                    <a:pt x="336" y="520"/>
                  </a:cubicBezTo>
                  <a:cubicBezTo>
                    <a:pt x="670" y="520"/>
                    <a:pt x="670" y="1"/>
                    <a:pt x="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1_1_1_1_1_1_1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59" name="Google Shape;959;p31"/>
          <p:cNvSpPr/>
          <p:nvPr/>
        </p:nvSpPr>
        <p:spPr>
          <a:xfrm rot="8830724">
            <a:off x="8311991" y="4312644"/>
            <a:ext cx="1185366" cy="909835"/>
          </a:xfrm>
          <a:custGeom>
            <a:avLst/>
            <a:gdLst/>
            <a:ahLst/>
            <a:cxnLst/>
            <a:rect l="l" t="t" r="r" b="b"/>
            <a:pathLst>
              <a:path w="13529" h="10384" extrusionOk="0">
                <a:moveTo>
                  <a:pt x="8105" y="0"/>
                </a:moveTo>
                <a:cubicBezTo>
                  <a:pt x="6980" y="0"/>
                  <a:pt x="5907" y="127"/>
                  <a:pt x="4717" y="288"/>
                </a:cubicBezTo>
                <a:cubicBezTo>
                  <a:pt x="4477" y="320"/>
                  <a:pt x="4234" y="354"/>
                  <a:pt x="4012" y="431"/>
                </a:cubicBezTo>
                <a:cubicBezTo>
                  <a:pt x="3528" y="598"/>
                  <a:pt x="3195" y="962"/>
                  <a:pt x="3021" y="1352"/>
                </a:cubicBezTo>
                <a:cubicBezTo>
                  <a:pt x="2005" y="3632"/>
                  <a:pt x="1678" y="5840"/>
                  <a:pt x="488" y="8146"/>
                </a:cubicBezTo>
                <a:cubicBezTo>
                  <a:pt x="244" y="8617"/>
                  <a:pt x="1" y="9185"/>
                  <a:pt x="254" y="9648"/>
                </a:cubicBezTo>
                <a:cubicBezTo>
                  <a:pt x="463" y="10036"/>
                  <a:pt x="938" y="10186"/>
                  <a:pt x="1371" y="10263"/>
                </a:cubicBezTo>
                <a:cubicBezTo>
                  <a:pt x="1831" y="10345"/>
                  <a:pt x="2295" y="10384"/>
                  <a:pt x="2759" y="10384"/>
                </a:cubicBezTo>
                <a:cubicBezTo>
                  <a:pt x="4547" y="10384"/>
                  <a:pt x="6337" y="9812"/>
                  <a:pt x="7924" y="8955"/>
                </a:cubicBezTo>
                <a:cubicBezTo>
                  <a:pt x="10962" y="7316"/>
                  <a:pt x="13245" y="5778"/>
                  <a:pt x="13484" y="2354"/>
                </a:cubicBezTo>
                <a:cubicBezTo>
                  <a:pt x="13528" y="1727"/>
                  <a:pt x="13494" y="901"/>
                  <a:pt x="12711" y="535"/>
                </a:cubicBezTo>
                <a:cubicBezTo>
                  <a:pt x="12422" y="400"/>
                  <a:pt x="12078" y="360"/>
                  <a:pt x="11744" y="321"/>
                </a:cubicBezTo>
                <a:cubicBezTo>
                  <a:pt x="11060" y="244"/>
                  <a:pt x="10374" y="166"/>
                  <a:pt x="9690" y="88"/>
                </a:cubicBezTo>
                <a:cubicBezTo>
                  <a:pt x="9141" y="26"/>
                  <a:pt x="8617" y="0"/>
                  <a:pt x="81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0" name="Google Shape;960;p31"/>
          <p:cNvGrpSpPr/>
          <p:nvPr/>
        </p:nvGrpSpPr>
        <p:grpSpPr>
          <a:xfrm rot="3044110">
            <a:off x="8611069" y="4243483"/>
            <a:ext cx="587354" cy="1047670"/>
            <a:chOff x="5902900" y="2024625"/>
            <a:chExt cx="639497" cy="1140600"/>
          </a:xfrm>
        </p:grpSpPr>
        <p:sp>
          <p:nvSpPr>
            <p:cNvPr id="961" name="Google Shape;961;p31"/>
            <p:cNvSpPr/>
            <p:nvPr/>
          </p:nvSpPr>
          <p:spPr>
            <a:xfrm>
              <a:off x="5903105" y="2024625"/>
              <a:ext cx="109925" cy="121672"/>
            </a:xfrm>
            <a:custGeom>
              <a:avLst/>
              <a:gdLst/>
              <a:ahLst/>
              <a:cxnLst/>
              <a:rect l="l" t="t" r="r" b="b"/>
              <a:pathLst>
                <a:path w="2143" h="2372" extrusionOk="0">
                  <a:moveTo>
                    <a:pt x="1114" y="0"/>
                  </a:moveTo>
                  <a:cubicBezTo>
                    <a:pt x="1030" y="0"/>
                    <a:pt x="948" y="11"/>
                    <a:pt x="873" y="35"/>
                  </a:cubicBezTo>
                  <a:cubicBezTo>
                    <a:pt x="424" y="181"/>
                    <a:pt x="110" y="618"/>
                    <a:pt x="170" y="1088"/>
                  </a:cubicBezTo>
                  <a:cubicBezTo>
                    <a:pt x="164" y="1102"/>
                    <a:pt x="158" y="1114"/>
                    <a:pt x="152" y="1127"/>
                  </a:cubicBezTo>
                  <a:cubicBezTo>
                    <a:pt x="40" y="1377"/>
                    <a:pt x="0" y="1603"/>
                    <a:pt x="111" y="1863"/>
                  </a:cubicBezTo>
                  <a:cubicBezTo>
                    <a:pt x="205" y="2084"/>
                    <a:pt x="399" y="2293"/>
                    <a:pt x="647" y="2341"/>
                  </a:cubicBezTo>
                  <a:cubicBezTo>
                    <a:pt x="747" y="2360"/>
                    <a:pt x="844" y="2371"/>
                    <a:pt x="938" y="2371"/>
                  </a:cubicBezTo>
                  <a:cubicBezTo>
                    <a:pt x="1111" y="2371"/>
                    <a:pt x="1278" y="2334"/>
                    <a:pt x="1447" y="2245"/>
                  </a:cubicBezTo>
                  <a:cubicBezTo>
                    <a:pt x="1643" y="2143"/>
                    <a:pt x="1790" y="1983"/>
                    <a:pt x="1913" y="1804"/>
                  </a:cubicBezTo>
                  <a:cubicBezTo>
                    <a:pt x="1968" y="1726"/>
                    <a:pt x="2010" y="1634"/>
                    <a:pt x="2044" y="1542"/>
                  </a:cubicBezTo>
                  <a:cubicBezTo>
                    <a:pt x="2047" y="1532"/>
                    <a:pt x="2054" y="1523"/>
                    <a:pt x="2057" y="1513"/>
                  </a:cubicBezTo>
                  <a:cubicBezTo>
                    <a:pt x="2128" y="1343"/>
                    <a:pt x="2142" y="1183"/>
                    <a:pt x="2122" y="1006"/>
                  </a:cubicBezTo>
                  <a:cubicBezTo>
                    <a:pt x="2117" y="906"/>
                    <a:pt x="2102" y="806"/>
                    <a:pt x="2068" y="713"/>
                  </a:cubicBezTo>
                  <a:cubicBezTo>
                    <a:pt x="1978" y="471"/>
                    <a:pt x="1850" y="268"/>
                    <a:pt x="1622" y="134"/>
                  </a:cubicBezTo>
                  <a:cubicBezTo>
                    <a:pt x="1480" y="51"/>
                    <a:pt x="1293" y="0"/>
                    <a:pt x="1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1"/>
            <p:cNvSpPr/>
            <p:nvPr/>
          </p:nvSpPr>
          <p:spPr>
            <a:xfrm>
              <a:off x="6092282" y="2053504"/>
              <a:ext cx="59810" cy="63760"/>
            </a:xfrm>
            <a:custGeom>
              <a:avLst/>
              <a:gdLst/>
              <a:ahLst/>
              <a:cxnLst/>
              <a:rect l="l" t="t" r="r" b="b"/>
              <a:pathLst>
                <a:path w="1166" h="1243" extrusionOk="0">
                  <a:moveTo>
                    <a:pt x="592" y="1"/>
                  </a:moveTo>
                  <a:cubicBezTo>
                    <a:pt x="521" y="1"/>
                    <a:pt x="452" y="14"/>
                    <a:pt x="383" y="44"/>
                  </a:cubicBezTo>
                  <a:cubicBezTo>
                    <a:pt x="221" y="112"/>
                    <a:pt x="98" y="266"/>
                    <a:pt x="65" y="440"/>
                  </a:cubicBezTo>
                  <a:cubicBezTo>
                    <a:pt x="59" y="453"/>
                    <a:pt x="54" y="468"/>
                    <a:pt x="49" y="482"/>
                  </a:cubicBezTo>
                  <a:cubicBezTo>
                    <a:pt x="6" y="599"/>
                    <a:pt x="0" y="764"/>
                    <a:pt x="46" y="882"/>
                  </a:cubicBezTo>
                  <a:cubicBezTo>
                    <a:pt x="93" y="998"/>
                    <a:pt x="154" y="1112"/>
                    <a:pt x="271" y="1175"/>
                  </a:cubicBezTo>
                  <a:cubicBezTo>
                    <a:pt x="349" y="1216"/>
                    <a:pt x="437" y="1243"/>
                    <a:pt x="525" y="1243"/>
                  </a:cubicBezTo>
                  <a:cubicBezTo>
                    <a:pt x="566" y="1243"/>
                    <a:pt x="607" y="1237"/>
                    <a:pt x="647" y="1224"/>
                  </a:cubicBezTo>
                  <a:cubicBezTo>
                    <a:pt x="795" y="1176"/>
                    <a:pt x="922" y="1086"/>
                    <a:pt x="1004" y="954"/>
                  </a:cubicBezTo>
                  <a:cubicBezTo>
                    <a:pt x="1023" y="936"/>
                    <a:pt x="1041" y="918"/>
                    <a:pt x="1056" y="898"/>
                  </a:cubicBezTo>
                  <a:cubicBezTo>
                    <a:pt x="1109" y="828"/>
                    <a:pt x="1139" y="757"/>
                    <a:pt x="1150" y="671"/>
                  </a:cubicBezTo>
                  <a:cubicBezTo>
                    <a:pt x="1165" y="558"/>
                    <a:pt x="1143" y="468"/>
                    <a:pt x="1093" y="364"/>
                  </a:cubicBezTo>
                  <a:lnTo>
                    <a:pt x="1044" y="260"/>
                  </a:lnTo>
                  <a:cubicBezTo>
                    <a:pt x="993" y="150"/>
                    <a:pt x="843" y="42"/>
                    <a:pt x="727" y="16"/>
                  </a:cubicBezTo>
                  <a:cubicBezTo>
                    <a:pt x="682" y="6"/>
                    <a:pt x="637" y="1"/>
                    <a:pt x="5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1"/>
            <p:cNvSpPr/>
            <p:nvPr/>
          </p:nvSpPr>
          <p:spPr>
            <a:xfrm>
              <a:off x="6255401" y="2026677"/>
              <a:ext cx="81662" cy="91510"/>
            </a:xfrm>
            <a:custGeom>
              <a:avLst/>
              <a:gdLst/>
              <a:ahLst/>
              <a:cxnLst/>
              <a:rect l="l" t="t" r="r" b="b"/>
              <a:pathLst>
                <a:path w="1592" h="1784" extrusionOk="0">
                  <a:moveTo>
                    <a:pt x="800" y="1"/>
                  </a:moveTo>
                  <a:cubicBezTo>
                    <a:pt x="766" y="1"/>
                    <a:pt x="732" y="5"/>
                    <a:pt x="697" y="14"/>
                  </a:cubicBezTo>
                  <a:cubicBezTo>
                    <a:pt x="627" y="14"/>
                    <a:pt x="562" y="31"/>
                    <a:pt x="501" y="66"/>
                  </a:cubicBezTo>
                  <a:cubicBezTo>
                    <a:pt x="436" y="85"/>
                    <a:pt x="379" y="118"/>
                    <a:pt x="331" y="166"/>
                  </a:cubicBezTo>
                  <a:cubicBezTo>
                    <a:pt x="248" y="219"/>
                    <a:pt x="181" y="291"/>
                    <a:pt x="133" y="382"/>
                  </a:cubicBezTo>
                  <a:cubicBezTo>
                    <a:pt x="36" y="541"/>
                    <a:pt x="9" y="714"/>
                    <a:pt x="2" y="897"/>
                  </a:cubicBezTo>
                  <a:cubicBezTo>
                    <a:pt x="0" y="963"/>
                    <a:pt x="9" y="1030"/>
                    <a:pt x="21" y="1095"/>
                  </a:cubicBezTo>
                  <a:cubicBezTo>
                    <a:pt x="27" y="1329"/>
                    <a:pt x="177" y="1567"/>
                    <a:pt x="379" y="1679"/>
                  </a:cubicBezTo>
                  <a:cubicBezTo>
                    <a:pt x="382" y="1680"/>
                    <a:pt x="383" y="1681"/>
                    <a:pt x="386" y="1683"/>
                  </a:cubicBezTo>
                  <a:cubicBezTo>
                    <a:pt x="496" y="1744"/>
                    <a:pt x="636" y="1783"/>
                    <a:pt x="772" y="1783"/>
                  </a:cubicBezTo>
                  <a:cubicBezTo>
                    <a:pt x="834" y="1783"/>
                    <a:pt x="895" y="1775"/>
                    <a:pt x="952" y="1757"/>
                  </a:cubicBezTo>
                  <a:cubicBezTo>
                    <a:pt x="1127" y="1700"/>
                    <a:pt x="1308" y="1590"/>
                    <a:pt x="1392" y="1419"/>
                  </a:cubicBezTo>
                  <a:cubicBezTo>
                    <a:pt x="1442" y="1318"/>
                    <a:pt x="1498" y="1215"/>
                    <a:pt x="1527" y="1104"/>
                  </a:cubicBezTo>
                  <a:cubicBezTo>
                    <a:pt x="1580" y="923"/>
                    <a:pt x="1592" y="750"/>
                    <a:pt x="1546" y="565"/>
                  </a:cubicBezTo>
                  <a:cubicBezTo>
                    <a:pt x="1520" y="503"/>
                    <a:pt x="1494" y="442"/>
                    <a:pt x="1467" y="382"/>
                  </a:cubicBezTo>
                  <a:cubicBezTo>
                    <a:pt x="1426" y="330"/>
                    <a:pt x="1386" y="277"/>
                    <a:pt x="1346" y="226"/>
                  </a:cubicBezTo>
                  <a:cubicBezTo>
                    <a:pt x="1295" y="185"/>
                    <a:pt x="1242" y="145"/>
                    <a:pt x="1189" y="105"/>
                  </a:cubicBezTo>
                  <a:cubicBezTo>
                    <a:pt x="1100" y="49"/>
                    <a:pt x="1006" y="18"/>
                    <a:pt x="903" y="14"/>
                  </a:cubicBezTo>
                  <a:cubicBezTo>
                    <a:pt x="869" y="5"/>
                    <a:pt x="834" y="1"/>
                    <a:pt x="8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1"/>
            <p:cNvSpPr/>
            <p:nvPr/>
          </p:nvSpPr>
          <p:spPr>
            <a:xfrm>
              <a:off x="6032266" y="2192463"/>
              <a:ext cx="81508" cy="91203"/>
            </a:xfrm>
            <a:custGeom>
              <a:avLst/>
              <a:gdLst/>
              <a:ahLst/>
              <a:cxnLst/>
              <a:rect l="l" t="t" r="r" b="b"/>
              <a:pathLst>
                <a:path w="1589" h="1778" extrusionOk="0">
                  <a:moveTo>
                    <a:pt x="901" y="1"/>
                  </a:moveTo>
                  <a:cubicBezTo>
                    <a:pt x="725" y="1"/>
                    <a:pt x="564" y="75"/>
                    <a:pt x="426" y="195"/>
                  </a:cubicBezTo>
                  <a:cubicBezTo>
                    <a:pt x="342" y="267"/>
                    <a:pt x="282" y="349"/>
                    <a:pt x="239" y="438"/>
                  </a:cubicBezTo>
                  <a:cubicBezTo>
                    <a:pt x="111" y="572"/>
                    <a:pt x="19" y="737"/>
                    <a:pt x="13" y="935"/>
                  </a:cubicBezTo>
                  <a:cubicBezTo>
                    <a:pt x="0" y="1367"/>
                    <a:pt x="343" y="1777"/>
                    <a:pt x="788" y="1777"/>
                  </a:cubicBezTo>
                  <a:cubicBezTo>
                    <a:pt x="804" y="1777"/>
                    <a:pt x="820" y="1777"/>
                    <a:pt x="836" y="1776"/>
                  </a:cubicBezTo>
                  <a:cubicBezTo>
                    <a:pt x="1203" y="1752"/>
                    <a:pt x="1448" y="1501"/>
                    <a:pt x="1477" y="1135"/>
                  </a:cubicBezTo>
                  <a:lnTo>
                    <a:pt x="1477" y="1135"/>
                  </a:lnTo>
                  <a:cubicBezTo>
                    <a:pt x="1472" y="1196"/>
                    <a:pt x="1471" y="1216"/>
                    <a:pt x="1471" y="1216"/>
                  </a:cubicBezTo>
                  <a:cubicBezTo>
                    <a:pt x="1471" y="1216"/>
                    <a:pt x="1478" y="1152"/>
                    <a:pt x="1486" y="1125"/>
                  </a:cubicBezTo>
                  <a:cubicBezTo>
                    <a:pt x="1497" y="1086"/>
                    <a:pt x="1512" y="1050"/>
                    <a:pt x="1525" y="1013"/>
                  </a:cubicBezTo>
                  <a:cubicBezTo>
                    <a:pt x="1589" y="832"/>
                    <a:pt x="1571" y="675"/>
                    <a:pt x="1538" y="489"/>
                  </a:cubicBezTo>
                  <a:cubicBezTo>
                    <a:pt x="1500" y="267"/>
                    <a:pt x="1280" y="82"/>
                    <a:pt x="1073" y="24"/>
                  </a:cubicBezTo>
                  <a:cubicBezTo>
                    <a:pt x="1015" y="8"/>
                    <a:pt x="957" y="1"/>
                    <a:pt x="9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1"/>
            <p:cNvSpPr/>
            <p:nvPr/>
          </p:nvSpPr>
          <p:spPr>
            <a:xfrm>
              <a:off x="6180663" y="2199131"/>
              <a:ext cx="79969" cy="77148"/>
            </a:xfrm>
            <a:custGeom>
              <a:avLst/>
              <a:gdLst/>
              <a:ahLst/>
              <a:cxnLst/>
              <a:rect l="l" t="t" r="r" b="b"/>
              <a:pathLst>
                <a:path w="1559" h="1504" extrusionOk="0">
                  <a:moveTo>
                    <a:pt x="799" y="0"/>
                  </a:moveTo>
                  <a:cubicBezTo>
                    <a:pt x="604" y="0"/>
                    <a:pt x="414" y="96"/>
                    <a:pt x="294" y="249"/>
                  </a:cubicBezTo>
                  <a:cubicBezTo>
                    <a:pt x="259" y="275"/>
                    <a:pt x="227" y="303"/>
                    <a:pt x="198" y="334"/>
                  </a:cubicBezTo>
                  <a:cubicBezTo>
                    <a:pt x="124" y="422"/>
                    <a:pt x="65" y="514"/>
                    <a:pt x="38" y="631"/>
                  </a:cubicBezTo>
                  <a:cubicBezTo>
                    <a:pt x="1" y="796"/>
                    <a:pt x="28" y="948"/>
                    <a:pt x="101" y="1100"/>
                  </a:cubicBezTo>
                  <a:cubicBezTo>
                    <a:pt x="191" y="1285"/>
                    <a:pt x="381" y="1419"/>
                    <a:pt x="577" y="1474"/>
                  </a:cubicBezTo>
                  <a:cubicBezTo>
                    <a:pt x="647" y="1493"/>
                    <a:pt x="724" y="1504"/>
                    <a:pt x="803" y="1504"/>
                  </a:cubicBezTo>
                  <a:cubicBezTo>
                    <a:pt x="954" y="1504"/>
                    <a:pt x="1109" y="1465"/>
                    <a:pt x="1225" y="1378"/>
                  </a:cubicBezTo>
                  <a:cubicBezTo>
                    <a:pt x="1268" y="1345"/>
                    <a:pt x="1312" y="1311"/>
                    <a:pt x="1355" y="1278"/>
                  </a:cubicBezTo>
                  <a:cubicBezTo>
                    <a:pt x="1419" y="1218"/>
                    <a:pt x="1463" y="1149"/>
                    <a:pt x="1489" y="1069"/>
                  </a:cubicBezTo>
                  <a:cubicBezTo>
                    <a:pt x="1549" y="931"/>
                    <a:pt x="1559" y="792"/>
                    <a:pt x="1523" y="647"/>
                  </a:cubicBezTo>
                  <a:cubicBezTo>
                    <a:pt x="1499" y="553"/>
                    <a:pt x="1461" y="460"/>
                    <a:pt x="1416" y="375"/>
                  </a:cubicBezTo>
                  <a:cubicBezTo>
                    <a:pt x="1362" y="273"/>
                    <a:pt x="1254" y="178"/>
                    <a:pt x="1160" y="119"/>
                  </a:cubicBezTo>
                  <a:cubicBezTo>
                    <a:pt x="1142" y="107"/>
                    <a:pt x="1123" y="97"/>
                    <a:pt x="1105" y="86"/>
                  </a:cubicBezTo>
                  <a:cubicBezTo>
                    <a:pt x="1008" y="27"/>
                    <a:pt x="902" y="0"/>
                    <a:pt x="7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1"/>
            <p:cNvSpPr/>
            <p:nvPr/>
          </p:nvSpPr>
          <p:spPr>
            <a:xfrm>
              <a:off x="6384305" y="2193899"/>
              <a:ext cx="79969" cy="88176"/>
            </a:xfrm>
            <a:custGeom>
              <a:avLst/>
              <a:gdLst/>
              <a:ahLst/>
              <a:cxnLst/>
              <a:rect l="l" t="t" r="r" b="b"/>
              <a:pathLst>
                <a:path w="1559" h="1719" extrusionOk="0">
                  <a:moveTo>
                    <a:pt x="779" y="0"/>
                  </a:moveTo>
                  <a:cubicBezTo>
                    <a:pt x="647" y="0"/>
                    <a:pt x="509" y="32"/>
                    <a:pt x="407" y="99"/>
                  </a:cubicBezTo>
                  <a:cubicBezTo>
                    <a:pt x="129" y="277"/>
                    <a:pt x="0" y="593"/>
                    <a:pt x="69" y="898"/>
                  </a:cubicBezTo>
                  <a:cubicBezTo>
                    <a:pt x="68" y="909"/>
                    <a:pt x="66" y="920"/>
                    <a:pt x="66" y="930"/>
                  </a:cubicBezTo>
                  <a:cubicBezTo>
                    <a:pt x="66" y="1032"/>
                    <a:pt x="95" y="1114"/>
                    <a:pt x="133" y="1205"/>
                  </a:cubicBezTo>
                  <a:cubicBezTo>
                    <a:pt x="179" y="1314"/>
                    <a:pt x="242" y="1421"/>
                    <a:pt x="334" y="1498"/>
                  </a:cubicBezTo>
                  <a:cubicBezTo>
                    <a:pt x="438" y="1616"/>
                    <a:pt x="570" y="1690"/>
                    <a:pt x="735" y="1712"/>
                  </a:cubicBezTo>
                  <a:cubicBezTo>
                    <a:pt x="767" y="1716"/>
                    <a:pt x="798" y="1718"/>
                    <a:pt x="828" y="1718"/>
                  </a:cubicBezTo>
                  <a:cubicBezTo>
                    <a:pt x="1001" y="1718"/>
                    <a:pt x="1138" y="1648"/>
                    <a:pt x="1281" y="1534"/>
                  </a:cubicBezTo>
                  <a:cubicBezTo>
                    <a:pt x="1408" y="1431"/>
                    <a:pt x="1493" y="1234"/>
                    <a:pt x="1518" y="1073"/>
                  </a:cubicBezTo>
                  <a:cubicBezTo>
                    <a:pt x="1544" y="922"/>
                    <a:pt x="1558" y="791"/>
                    <a:pt x="1522" y="639"/>
                  </a:cubicBezTo>
                  <a:cubicBezTo>
                    <a:pt x="1499" y="544"/>
                    <a:pt x="1456" y="446"/>
                    <a:pt x="1409" y="362"/>
                  </a:cubicBezTo>
                  <a:cubicBezTo>
                    <a:pt x="1321" y="203"/>
                    <a:pt x="1146" y="73"/>
                    <a:pt x="971" y="25"/>
                  </a:cubicBezTo>
                  <a:cubicBezTo>
                    <a:pt x="912" y="9"/>
                    <a:pt x="846" y="0"/>
                    <a:pt x="7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1"/>
            <p:cNvSpPr/>
            <p:nvPr/>
          </p:nvSpPr>
          <p:spPr>
            <a:xfrm>
              <a:off x="6421494" y="2038731"/>
              <a:ext cx="82431" cy="82175"/>
            </a:xfrm>
            <a:custGeom>
              <a:avLst/>
              <a:gdLst/>
              <a:ahLst/>
              <a:cxnLst/>
              <a:rect l="l" t="t" r="r" b="b"/>
              <a:pathLst>
                <a:path w="1607" h="1602" extrusionOk="0">
                  <a:moveTo>
                    <a:pt x="799" y="1"/>
                  </a:moveTo>
                  <a:cubicBezTo>
                    <a:pt x="764" y="1"/>
                    <a:pt x="728" y="6"/>
                    <a:pt x="693" y="15"/>
                  </a:cubicBezTo>
                  <a:cubicBezTo>
                    <a:pt x="621" y="15"/>
                    <a:pt x="553" y="33"/>
                    <a:pt x="491" y="69"/>
                  </a:cubicBezTo>
                  <a:cubicBezTo>
                    <a:pt x="392" y="102"/>
                    <a:pt x="306" y="156"/>
                    <a:pt x="234" y="235"/>
                  </a:cubicBezTo>
                  <a:cubicBezTo>
                    <a:pt x="193" y="289"/>
                    <a:pt x="151" y="343"/>
                    <a:pt x="109" y="397"/>
                  </a:cubicBezTo>
                  <a:cubicBezTo>
                    <a:pt x="83" y="462"/>
                    <a:pt x="55" y="524"/>
                    <a:pt x="28" y="588"/>
                  </a:cubicBezTo>
                  <a:cubicBezTo>
                    <a:pt x="19" y="659"/>
                    <a:pt x="9" y="730"/>
                    <a:pt x="0" y="801"/>
                  </a:cubicBezTo>
                  <a:cubicBezTo>
                    <a:pt x="9" y="871"/>
                    <a:pt x="19" y="942"/>
                    <a:pt x="28" y="1013"/>
                  </a:cubicBezTo>
                  <a:cubicBezTo>
                    <a:pt x="53" y="1117"/>
                    <a:pt x="100" y="1208"/>
                    <a:pt x="171" y="1285"/>
                  </a:cubicBezTo>
                  <a:cubicBezTo>
                    <a:pt x="207" y="1346"/>
                    <a:pt x="254" y="1393"/>
                    <a:pt x="315" y="1429"/>
                  </a:cubicBezTo>
                  <a:cubicBezTo>
                    <a:pt x="366" y="1480"/>
                    <a:pt x="424" y="1513"/>
                    <a:pt x="491" y="1532"/>
                  </a:cubicBezTo>
                  <a:cubicBezTo>
                    <a:pt x="554" y="1568"/>
                    <a:pt x="622" y="1586"/>
                    <a:pt x="694" y="1586"/>
                  </a:cubicBezTo>
                  <a:cubicBezTo>
                    <a:pt x="738" y="1596"/>
                    <a:pt x="783" y="1601"/>
                    <a:pt x="827" y="1601"/>
                  </a:cubicBezTo>
                  <a:cubicBezTo>
                    <a:pt x="889" y="1601"/>
                    <a:pt x="950" y="1591"/>
                    <a:pt x="1012" y="1572"/>
                  </a:cubicBezTo>
                  <a:cubicBezTo>
                    <a:pt x="1076" y="1545"/>
                    <a:pt x="1139" y="1518"/>
                    <a:pt x="1204" y="1491"/>
                  </a:cubicBezTo>
                  <a:cubicBezTo>
                    <a:pt x="1257" y="1450"/>
                    <a:pt x="1312" y="1408"/>
                    <a:pt x="1365" y="1367"/>
                  </a:cubicBezTo>
                  <a:cubicBezTo>
                    <a:pt x="1406" y="1312"/>
                    <a:pt x="1450" y="1259"/>
                    <a:pt x="1491" y="1204"/>
                  </a:cubicBezTo>
                  <a:cubicBezTo>
                    <a:pt x="1517" y="1140"/>
                    <a:pt x="1544" y="1077"/>
                    <a:pt x="1571" y="1013"/>
                  </a:cubicBezTo>
                  <a:cubicBezTo>
                    <a:pt x="1604" y="908"/>
                    <a:pt x="1607" y="801"/>
                    <a:pt x="1584" y="694"/>
                  </a:cubicBezTo>
                  <a:cubicBezTo>
                    <a:pt x="1584" y="622"/>
                    <a:pt x="1566" y="554"/>
                    <a:pt x="1530" y="492"/>
                  </a:cubicBezTo>
                  <a:cubicBezTo>
                    <a:pt x="1528" y="486"/>
                    <a:pt x="1524" y="481"/>
                    <a:pt x="1521" y="474"/>
                  </a:cubicBezTo>
                  <a:cubicBezTo>
                    <a:pt x="1519" y="469"/>
                    <a:pt x="1517" y="465"/>
                    <a:pt x="1515" y="460"/>
                  </a:cubicBezTo>
                  <a:lnTo>
                    <a:pt x="1515" y="460"/>
                  </a:lnTo>
                  <a:cubicBezTo>
                    <a:pt x="1511" y="448"/>
                    <a:pt x="1505" y="437"/>
                    <a:pt x="1500" y="425"/>
                  </a:cubicBezTo>
                  <a:lnTo>
                    <a:pt x="1500" y="425"/>
                  </a:lnTo>
                  <a:lnTo>
                    <a:pt x="1504" y="434"/>
                  </a:lnTo>
                  <a:lnTo>
                    <a:pt x="1504" y="434"/>
                  </a:lnTo>
                  <a:cubicBezTo>
                    <a:pt x="1502" y="431"/>
                    <a:pt x="1501" y="427"/>
                    <a:pt x="1500" y="424"/>
                  </a:cubicBezTo>
                  <a:lnTo>
                    <a:pt x="1500" y="424"/>
                  </a:lnTo>
                  <a:cubicBezTo>
                    <a:pt x="1500" y="424"/>
                    <a:pt x="1500" y="425"/>
                    <a:pt x="1500" y="425"/>
                  </a:cubicBezTo>
                  <a:lnTo>
                    <a:pt x="1500" y="425"/>
                  </a:lnTo>
                  <a:lnTo>
                    <a:pt x="1488" y="395"/>
                  </a:lnTo>
                  <a:lnTo>
                    <a:pt x="1488" y="396"/>
                  </a:lnTo>
                  <a:cubicBezTo>
                    <a:pt x="1492" y="405"/>
                    <a:pt x="1496" y="414"/>
                    <a:pt x="1500" y="424"/>
                  </a:cubicBezTo>
                  <a:lnTo>
                    <a:pt x="1500" y="424"/>
                  </a:lnTo>
                  <a:cubicBezTo>
                    <a:pt x="1493" y="409"/>
                    <a:pt x="1485" y="395"/>
                    <a:pt x="1477" y="381"/>
                  </a:cubicBezTo>
                  <a:lnTo>
                    <a:pt x="1477" y="381"/>
                  </a:lnTo>
                  <a:cubicBezTo>
                    <a:pt x="1480" y="386"/>
                    <a:pt x="1483" y="390"/>
                    <a:pt x="1488" y="395"/>
                  </a:cubicBezTo>
                  <a:cubicBezTo>
                    <a:pt x="1483" y="389"/>
                    <a:pt x="1478" y="381"/>
                    <a:pt x="1475" y="374"/>
                  </a:cubicBezTo>
                  <a:cubicBezTo>
                    <a:pt x="1467" y="360"/>
                    <a:pt x="1458" y="347"/>
                    <a:pt x="1447" y="334"/>
                  </a:cubicBezTo>
                  <a:cubicBezTo>
                    <a:pt x="1424" y="299"/>
                    <a:pt x="1396" y="265"/>
                    <a:pt x="1365" y="236"/>
                  </a:cubicBezTo>
                  <a:lnTo>
                    <a:pt x="1364" y="235"/>
                  </a:lnTo>
                  <a:cubicBezTo>
                    <a:pt x="1310" y="194"/>
                    <a:pt x="1257" y="153"/>
                    <a:pt x="1204" y="110"/>
                  </a:cubicBezTo>
                  <a:cubicBezTo>
                    <a:pt x="1175" y="88"/>
                    <a:pt x="1143" y="76"/>
                    <a:pt x="1107" y="69"/>
                  </a:cubicBezTo>
                  <a:cubicBezTo>
                    <a:pt x="1044" y="33"/>
                    <a:pt x="977" y="15"/>
                    <a:pt x="905" y="15"/>
                  </a:cubicBezTo>
                  <a:cubicBezTo>
                    <a:pt x="870" y="6"/>
                    <a:pt x="835" y="1"/>
                    <a:pt x="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1"/>
            <p:cNvSpPr/>
            <p:nvPr/>
          </p:nvSpPr>
          <p:spPr>
            <a:xfrm>
              <a:off x="6497719" y="2058890"/>
              <a:ext cx="51" cy="5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1"/>
            <p:cNvSpPr/>
            <p:nvPr/>
          </p:nvSpPr>
          <p:spPr>
            <a:xfrm>
              <a:off x="6497719" y="2058890"/>
              <a:ext cx="103" cy="154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2"/>
                    <a:pt x="2" y="2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1"/>
            <p:cNvSpPr/>
            <p:nvPr/>
          </p:nvSpPr>
          <p:spPr>
            <a:xfrm>
              <a:off x="6019238" y="2374663"/>
              <a:ext cx="79815" cy="85201"/>
            </a:xfrm>
            <a:custGeom>
              <a:avLst/>
              <a:gdLst/>
              <a:ahLst/>
              <a:cxnLst/>
              <a:rect l="l" t="t" r="r" b="b"/>
              <a:pathLst>
                <a:path w="1556" h="1661" extrusionOk="0">
                  <a:moveTo>
                    <a:pt x="811" y="0"/>
                  </a:moveTo>
                  <a:cubicBezTo>
                    <a:pt x="707" y="0"/>
                    <a:pt x="596" y="22"/>
                    <a:pt x="517" y="80"/>
                  </a:cubicBezTo>
                  <a:cubicBezTo>
                    <a:pt x="457" y="125"/>
                    <a:pt x="392" y="169"/>
                    <a:pt x="337" y="223"/>
                  </a:cubicBezTo>
                  <a:cubicBezTo>
                    <a:pt x="217" y="344"/>
                    <a:pt x="152" y="512"/>
                    <a:pt x="136" y="681"/>
                  </a:cubicBezTo>
                  <a:cubicBezTo>
                    <a:pt x="130" y="690"/>
                    <a:pt x="124" y="699"/>
                    <a:pt x="118" y="707"/>
                  </a:cubicBezTo>
                  <a:cubicBezTo>
                    <a:pt x="20" y="876"/>
                    <a:pt x="1" y="1127"/>
                    <a:pt x="118" y="1292"/>
                  </a:cubicBezTo>
                  <a:cubicBezTo>
                    <a:pt x="234" y="1460"/>
                    <a:pt x="378" y="1587"/>
                    <a:pt x="582" y="1636"/>
                  </a:cubicBezTo>
                  <a:cubicBezTo>
                    <a:pt x="650" y="1652"/>
                    <a:pt x="723" y="1661"/>
                    <a:pt x="798" y="1661"/>
                  </a:cubicBezTo>
                  <a:cubicBezTo>
                    <a:pt x="947" y="1661"/>
                    <a:pt x="1099" y="1626"/>
                    <a:pt x="1213" y="1543"/>
                  </a:cubicBezTo>
                  <a:cubicBezTo>
                    <a:pt x="1337" y="1455"/>
                    <a:pt x="1430" y="1362"/>
                    <a:pt x="1491" y="1219"/>
                  </a:cubicBezTo>
                  <a:cubicBezTo>
                    <a:pt x="1550" y="1080"/>
                    <a:pt x="1556" y="947"/>
                    <a:pt x="1529" y="802"/>
                  </a:cubicBezTo>
                  <a:cubicBezTo>
                    <a:pt x="1522" y="718"/>
                    <a:pt x="1514" y="635"/>
                    <a:pt x="1493" y="555"/>
                  </a:cubicBezTo>
                  <a:cubicBezTo>
                    <a:pt x="1455" y="401"/>
                    <a:pt x="1362" y="294"/>
                    <a:pt x="1263" y="177"/>
                  </a:cubicBezTo>
                  <a:cubicBezTo>
                    <a:pt x="1178" y="77"/>
                    <a:pt x="1034" y="23"/>
                    <a:pt x="910" y="7"/>
                  </a:cubicBezTo>
                  <a:cubicBezTo>
                    <a:pt x="879" y="3"/>
                    <a:pt x="845" y="0"/>
                    <a:pt x="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1"/>
            <p:cNvSpPr/>
            <p:nvPr/>
          </p:nvSpPr>
          <p:spPr>
            <a:xfrm>
              <a:off x="6216006" y="2367226"/>
              <a:ext cx="108438" cy="121723"/>
            </a:xfrm>
            <a:custGeom>
              <a:avLst/>
              <a:gdLst/>
              <a:ahLst/>
              <a:cxnLst/>
              <a:rect l="l" t="t" r="r" b="b"/>
              <a:pathLst>
                <a:path w="2114" h="2373" extrusionOk="0">
                  <a:moveTo>
                    <a:pt x="1089" y="1"/>
                  </a:moveTo>
                  <a:cubicBezTo>
                    <a:pt x="740" y="1"/>
                    <a:pt x="406" y="194"/>
                    <a:pt x="222" y="501"/>
                  </a:cubicBezTo>
                  <a:cubicBezTo>
                    <a:pt x="1" y="868"/>
                    <a:pt x="68" y="1273"/>
                    <a:pt x="175" y="1665"/>
                  </a:cubicBezTo>
                  <a:cubicBezTo>
                    <a:pt x="205" y="1780"/>
                    <a:pt x="267" y="1857"/>
                    <a:pt x="342" y="1901"/>
                  </a:cubicBezTo>
                  <a:cubicBezTo>
                    <a:pt x="355" y="1935"/>
                    <a:pt x="368" y="1968"/>
                    <a:pt x="383" y="2003"/>
                  </a:cubicBezTo>
                  <a:cubicBezTo>
                    <a:pt x="484" y="2230"/>
                    <a:pt x="776" y="2373"/>
                    <a:pt x="1045" y="2373"/>
                  </a:cubicBezTo>
                  <a:cubicBezTo>
                    <a:pt x="1174" y="2373"/>
                    <a:pt x="1298" y="2340"/>
                    <a:pt x="1393" y="2268"/>
                  </a:cubicBezTo>
                  <a:cubicBezTo>
                    <a:pt x="1774" y="1982"/>
                    <a:pt x="2059" y="1616"/>
                    <a:pt x="2088" y="1123"/>
                  </a:cubicBezTo>
                  <a:cubicBezTo>
                    <a:pt x="2113" y="652"/>
                    <a:pt x="1815" y="178"/>
                    <a:pt x="1358" y="40"/>
                  </a:cubicBezTo>
                  <a:cubicBezTo>
                    <a:pt x="1269" y="13"/>
                    <a:pt x="1179" y="1"/>
                    <a:pt x="10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1"/>
            <p:cNvSpPr/>
            <p:nvPr/>
          </p:nvSpPr>
          <p:spPr>
            <a:xfrm>
              <a:off x="6428471" y="2388051"/>
              <a:ext cx="64888" cy="69659"/>
            </a:xfrm>
            <a:custGeom>
              <a:avLst/>
              <a:gdLst/>
              <a:ahLst/>
              <a:cxnLst/>
              <a:rect l="l" t="t" r="r" b="b"/>
              <a:pathLst>
                <a:path w="1265" h="1358" extrusionOk="0">
                  <a:moveTo>
                    <a:pt x="616" y="0"/>
                  </a:moveTo>
                  <a:cubicBezTo>
                    <a:pt x="461" y="0"/>
                    <a:pt x="312" y="56"/>
                    <a:pt x="199" y="171"/>
                  </a:cubicBezTo>
                  <a:cubicBezTo>
                    <a:pt x="70" y="299"/>
                    <a:pt x="0" y="498"/>
                    <a:pt x="33" y="681"/>
                  </a:cubicBezTo>
                  <a:cubicBezTo>
                    <a:pt x="34" y="705"/>
                    <a:pt x="38" y="733"/>
                    <a:pt x="51" y="775"/>
                  </a:cubicBezTo>
                  <a:cubicBezTo>
                    <a:pt x="50" y="793"/>
                    <a:pt x="47" y="808"/>
                    <a:pt x="47" y="824"/>
                  </a:cubicBezTo>
                  <a:cubicBezTo>
                    <a:pt x="47" y="1016"/>
                    <a:pt x="149" y="1163"/>
                    <a:pt x="303" y="1269"/>
                  </a:cubicBezTo>
                  <a:cubicBezTo>
                    <a:pt x="347" y="1300"/>
                    <a:pt x="409" y="1320"/>
                    <a:pt x="457" y="1336"/>
                  </a:cubicBezTo>
                  <a:cubicBezTo>
                    <a:pt x="504" y="1351"/>
                    <a:pt x="559" y="1357"/>
                    <a:pt x="614" y="1357"/>
                  </a:cubicBezTo>
                  <a:cubicBezTo>
                    <a:pt x="671" y="1357"/>
                    <a:pt x="729" y="1350"/>
                    <a:pt x="777" y="1336"/>
                  </a:cubicBezTo>
                  <a:cubicBezTo>
                    <a:pt x="910" y="1299"/>
                    <a:pt x="1011" y="1218"/>
                    <a:pt x="1093" y="1113"/>
                  </a:cubicBezTo>
                  <a:cubicBezTo>
                    <a:pt x="1120" y="1078"/>
                    <a:pt x="1144" y="1052"/>
                    <a:pt x="1162" y="1014"/>
                  </a:cubicBezTo>
                  <a:cubicBezTo>
                    <a:pt x="1222" y="894"/>
                    <a:pt x="1264" y="767"/>
                    <a:pt x="1254" y="630"/>
                  </a:cubicBezTo>
                  <a:cubicBezTo>
                    <a:pt x="1247" y="577"/>
                    <a:pt x="1239" y="522"/>
                    <a:pt x="1232" y="469"/>
                  </a:cubicBezTo>
                  <a:cubicBezTo>
                    <a:pt x="1227" y="439"/>
                    <a:pt x="1217" y="412"/>
                    <a:pt x="1200" y="387"/>
                  </a:cubicBezTo>
                  <a:cubicBezTo>
                    <a:pt x="1149" y="265"/>
                    <a:pt x="1065" y="160"/>
                    <a:pt x="950" y="95"/>
                  </a:cubicBezTo>
                  <a:cubicBezTo>
                    <a:pt x="897" y="64"/>
                    <a:pt x="831" y="33"/>
                    <a:pt x="771" y="19"/>
                  </a:cubicBezTo>
                  <a:cubicBezTo>
                    <a:pt x="719" y="6"/>
                    <a:pt x="667" y="0"/>
                    <a:pt x="6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1"/>
            <p:cNvSpPr/>
            <p:nvPr/>
          </p:nvSpPr>
          <p:spPr>
            <a:xfrm>
              <a:off x="5902900" y="2589385"/>
              <a:ext cx="105719" cy="93767"/>
            </a:xfrm>
            <a:custGeom>
              <a:avLst/>
              <a:gdLst/>
              <a:ahLst/>
              <a:cxnLst/>
              <a:rect l="l" t="t" r="r" b="b"/>
              <a:pathLst>
                <a:path w="2061" h="1828" extrusionOk="0">
                  <a:moveTo>
                    <a:pt x="1109" y="0"/>
                  </a:moveTo>
                  <a:cubicBezTo>
                    <a:pt x="1054" y="0"/>
                    <a:pt x="999" y="2"/>
                    <a:pt x="944" y="5"/>
                  </a:cubicBezTo>
                  <a:cubicBezTo>
                    <a:pt x="631" y="14"/>
                    <a:pt x="310" y="168"/>
                    <a:pt x="158" y="455"/>
                  </a:cubicBezTo>
                  <a:cubicBezTo>
                    <a:pt x="43" y="673"/>
                    <a:pt x="0" y="917"/>
                    <a:pt x="65" y="1158"/>
                  </a:cubicBezTo>
                  <a:cubicBezTo>
                    <a:pt x="94" y="1277"/>
                    <a:pt x="147" y="1381"/>
                    <a:pt x="228" y="1468"/>
                  </a:cubicBezTo>
                  <a:cubicBezTo>
                    <a:pt x="293" y="1568"/>
                    <a:pt x="378" y="1646"/>
                    <a:pt x="485" y="1703"/>
                  </a:cubicBezTo>
                  <a:cubicBezTo>
                    <a:pt x="628" y="1786"/>
                    <a:pt x="780" y="1827"/>
                    <a:pt x="944" y="1828"/>
                  </a:cubicBezTo>
                  <a:cubicBezTo>
                    <a:pt x="1109" y="1828"/>
                    <a:pt x="1262" y="1786"/>
                    <a:pt x="1405" y="1703"/>
                  </a:cubicBezTo>
                  <a:cubicBezTo>
                    <a:pt x="1453" y="1679"/>
                    <a:pt x="1504" y="1656"/>
                    <a:pt x="1551" y="1629"/>
                  </a:cubicBezTo>
                  <a:cubicBezTo>
                    <a:pt x="1884" y="1440"/>
                    <a:pt x="2060" y="1012"/>
                    <a:pt x="1959" y="642"/>
                  </a:cubicBezTo>
                  <a:cubicBezTo>
                    <a:pt x="1856" y="268"/>
                    <a:pt x="1492" y="6"/>
                    <a:pt x="1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1"/>
            <p:cNvSpPr/>
            <p:nvPr/>
          </p:nvSpPr>
          <p:spPr>
            <a:xfrm>
              <a:off x="6062890" y="2600362"/>
              <a:ext cx="73352" cy="73044"/>
            </a:xfrm>
            <a:custGeom>
              <a:avLst/>
              <a:gdLst/>
              <a:ahLst/>
              <a:cxnLst/>
              <a:rect l="l" t="t" r="r" b="b"/>
              <a:pathLst>
                <a:path w="1430" h="1424" extrusionOk="0">
                  <a:moveTo>
                    <a:pt x="691" y="1"/>
                  </a:moveTo>
                  <a:cubicBezTo>
                    <a:pt x="602" y="1"/>
                    <a:pt x="519" y="22"/>
                    <a:pt x="442" y="62"/>
                  </a:cubicBezTo>
                  <a:cubicBezTo>
                    <a:pt x="353" y="91"/>
                    <a:pt x="277" y="139"/>
                    <a:pt x="213" y="209"/>
                  </a:cubicBezTo>
                  <a:cubicBezTo>
                    <a:pt x="143" y="273"/>
                    <a:pt x="95" y="349"/>
                    <a:pt x="66" y="437"/>
                  </a:cubicBezTo>
                  <a:cubicBezTo>
                    <a:pt x="21" y="523"/>
                    <a:pt x="0" y="614"/>
                    <a:pt x="4" y="712"/>
                  </a:cubicBezTo>
                  <a:cubicBezTo>
                    <a:pt x="14" y="775"/>
                    <a:pt x="21" y="837"/>
                    <a:pt x="30" y="900"/>
                  </a:cubicBezTo>
                  <a:cubicBezTo>
                    <a:pt x="64" y="1022"/>
                    <a:pt x="126" y="1125"/>
                    <a:pt x="213" y="1214"/>
                  </a:cubicBezTo>
                  <a:cubicBezTo>
                    <a:pt x="261" y="1252"/>
                    <a:pt x="309" y="1289"/>
                    <a:pt x="357" y="1325"/>
                  </a:cubicBezTo>
                  <a:cubicBezTo>
                    <a:pt x="467" y="1389"/>
                    <a:pt x="587" y="1422"/>
                    <a:pt x="715" y="1423"/>
                  </a:cubicBezTo>
                  <a:cubicBezTo>
                    <a:pt x="723" y="1423"/>
                    <a:pt x="731" y="1423"/>
                    <a:pt x="739" y="1423"/>
                  </a:cubicBezTo>
                  <a:cubicBezTo>
                    <a:pt x="828" y="1423"/>
                    <a:pt x="911" y="1402"/>
                    <a:pt x="990" y="1361"/>
                  </a:cubicBezTo>
                  <a:cubicBezTo>
                    <a:pt x="1078" y="1332"/>
                    <a:pt x="1154" y="1284"/>
                    <a:pt x="1218" y="1214"/>
                  </a:cubicBezTo>
                  <a:cubicBezTo>
                    <a:pt x="1288" y="1150"/>
                    <a:pt x="1336" y="1074"/>
                    <a:pt x="1365" y="986"/>
                  </a:cubicBezTo>
                  <a:cubicBezTo>
                    <a:pt x="1409" y="901"/>
                    <a:pt x="1430" y="810"/>
                    <a:pt x="1427" y="712"/>
                  </a:cubicBezTo>
                  <a:cubicBezTo>
                    <a:pt x="1417" y="648"/>
                    <a:pt x="1409" y="586"/>
                    <a:pt x="1401" y="523"/>
                  </a:cubicBezTo>
                  <a:cubicBezTo>
                    <a:pt x="1367" y="402"/>
                    <a:pt x="1305" y="298"/>
                    <a:pt x="1218" y="209"/>
                  </a:cubicBezTo>
                  <a:cubicBezTo>
                    <a:pt x="1171" y="172"/>
                    <a:pt x="1121" y="135"/>
                    <a:pt x="1074" y="99"/>
                  </a:cubicBezTo>
                  <a:cubicBezTo>
                    <a:pt x="963" y="34"/>
                    <a:pt x="844" y="2"/>
                    <a:pt x="715" y="1"/>
                  </a:cubicBezTo>
                  <a:cubicBezTo>
                    <a:pt x="707" y="1"/>
                    <a:pt x="699" y="1"/>
                    <a:pt x="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1"/>
            <p:cNvSpPr/>
            <p:nvPr/>
          </p:nvSpPr>
          <p:spPr>
            <a:xfrm>
              <a:off x="6167994" y="2607082"/>
              <a:ext cx="76686" cy="59451"/>
            </a:xfrm>
            <a:custGeom>
              <a:avLst/>
              <a:gdLst/>
              <a:ahLst/>
              <a:cxnLst/>
              <a:rect l="l" t="t" r="r" b="b"/>
              <a:pathLst>
                <a:path w="1495" h="1159" extrusionOk="0">
                  <a:moveTo>
                    <a:pt x="748" y="1"/>
                  </a:moveTo>
                  <a:cubicBezTo>
                    <a:pt x="2" y="1"/>
                    <a:pt x="1" y="1159"/>
                    <a:pt x="748" y="1159"/>
                  </a:cubicBezTo>
                  <a:cubicBezTo>
                    <a:pt x="1493" y="1159"/>
                    <a:pt x="1494" y="1"/>
                    <a:pt x="7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1"/>
            <p:cNvSpPr/>
            <p:nvPr/>
          </p:nvSpPr>
          <p:spPr>
            <a:xfrm>
              <a:off x="6315621" y="2548246"/>
              <a:ext cx="136342" cy="123621"/>
            </a:xfrm>
            <a:custGeom>
              <a:avLst/>
              <a:gdLst/>
              <a:ahLst/>
              <a:cxnLst/>
              <a:rect l="l" t="t" r="r" b="b"/>
              <a:pathLst>
                <a:path w="2658" h="2410" extrusionOk="0">
                  <a:moveTo>
                    <a:pt x="1307" y="0"/>
                  </a:moveTo>
                  <a:cubicBezTo>
                    <a:pt x="925" y="0"/>
                    <a:pt x="578" y="190"/>
                    <a:pt x="349" y="488"/>
                  </a:cubicBezTo>
                  <a:cubicBezTo>
                    <a:pt x="78" y="837"/>
                    <a:pt x="0" y="1374"/>
                    <a:pt x="280" y="1750"/>
                  </a:cubicBezTo>
                  <a:cubicBezTo>
                    <a:pt x="281" y="1751"/>
                    <a:pt x="282" y="1753"/>
                    <a:pt x="283" y="1755"/>
                  </a:cubicBezTo>
                  <a:cubicBezTo>
                    <a:pt x="371" y="1967"/>
                    <a:pt x="528" y="2143"/>
                    <a:pt x="738" y="2267"/>
                  </a:cubicBezTo>
                  <a:cubicBezTo>
                    <a:pt x="906" y="2365"/>
                    <a:pt x="1090" y="2409"/>
                    <a:pt x="1274" y="2409"/>
                  </a:cubicBezTo>
                  <a:cubicBezTo>
                    <a:pt x="1787" y="2409"/>
                    <a:pt x="2299" y="2063"/>
                    <a:pt x="2445" y="1553"/>
                  </a:cubicBezTo>
                  <a:cubicBezTo>
                    <a:pt x="2658" y="807"/>
                    <a:pt x="2103" y="2"/>
                    <a:pt x="1310" y="0"/>
                  </a:cubicBezTo>
                  <a:cubicBezTo>
                    <a:pt x="1309" y="0"/>
                    <a:pt x="1308" y="0"/>
                    <a:pt x="13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1"/>
            <p:cNvSpPr/>
            <p:nvPr/>
          </p:nvSpPr>
          <p:spPr>
            <a:xfrm>
              <a:off x="6038832" y="2795746"/>
              <a:ext cx="121261" cy="120441"/>
            </a:xfrm>
            <a:custGeom>
              <a:avLst/>
              <a:gdLst/>
              <a:ahLst/>
              <a:cxnLst/>
              <a:rect l="l" t="t" r="r" b="b"/>
              <a:pathLst>
                <a:path w="2364" h="2348" extrusionOk="0">
                  <a:moveTo>
                    <a:pt x="1134" y="1"/>
                  </a:moveTo>
                  <a:cubicBezTo>
                    <a:pt x="739" y="1"/>
                    <a:pt x="407" y="277"/>
                    <a:pt x="292" y="643"/>
                  </a:cubicBezTo>
                  <a:cubicBezTo>
                    <a:pt x="291" y="646"/>
                    <a:pt x="291" y="651"/>
                    <a:pt x="289" y="654"/>
                  </a:cubicBezTo>
                  <a:cubicBezTo>
                    <a:pt x="87" y="882"/>
                    <a:pt x="0" y="1209"/>
                    <a:pt x="52" y="1510"/>
                  </a:cubicBezTo>
                  <a:cubicBezTo>
                    <a:pt x="68" y="1608"/>
                    <a:pt x="100" y="1700"/>
                    <a:pt x="146" y="1788"/>
                  </a:cubicBezTo>
                  <a:cubicBezTo>
                    <a:pt x="154" y="1804"/>
                    <a:pt x="158" y="1811"/>
                    <a:pt x="158" y="1811"/>
                  </a:cubicBezTo>
                  <a:cubicBezTo>
                    <a:pt x="159" y="1811"/>
                    <a:pt x="148" y="1783"/>
                    <a:pt x="125" y="1726"/>
                  </a:cubicBezTo>
                  <a:lnTo>
                    <a:pt x="125" y="1726"/>
                  </a:lnTo>
                  <a:cubicBezTo>
                    <a:pt x="146" y="1777"/>
                    <a:pt x="167" y="1828"/>
                    <a:pt x="190" y="1877"/>
                  </a:cubicBezTo>
                  <a:cubicBezTo>
                    <a:pt x="227" y="1942"/>
                    <a:pt x="280" y="1996"/>
                    <a:pt x="335" y="2046"/>
                  </a:cubicBezTo>
                  <a:cubicBezTo>
                    <a:pt x="529" y="2229"/>
                    <a:pt x="810" y="2339"/>
                    <a:pt x="1075" y="2347"/>
                  </a:cubicBezTo>
                  <a:cubicBezTo>
                    <a:pt x="1083" y="2348"/>
                    <a:pt x="1091" y="2348"/>
                    <a:pt x="1099" y="2348"/>
                  </a:cubicBezTo>
                  <a:cubicBezTo>
                    <a:pt x="1625" y="2348"/>
                    <a:pt x="2082" y="1924"/>
                    <a:pt x="2200" y="1424"/>
                  </a:cubicBezTo>
                  <a:cubicBezTo>
                    <a:pt x="2364" y="724"/>
                    <a:pt x="1877" y="4"/>
                    <a:pt x="1136" y="1"/>
                  </a:cubicBezTo>
                  <a:cubicBezTo>
                    <a:pt x="1135" y="1"/>
                    <a:pt x="1134" y="1"/>
                    <a:pt x="1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1"/>
            <p:cNvSpPr/>
            <p:nvPr/>
          </p:nvSpPr>
          <p:spPr>
            <a:xfrm>
              <a:off x="6218263" y="2842117"/>
              <a:ext cx="54578" cy="54937"/>
            </a:xfrm>
            <a:custGeom>
              <a:avLst/>
              <a:gdLst/>
              <a:ahLst/>
              <a:cxnLst/>
              <a:rect l="l" t="t" r="r" b="b"/>
              <a:pathLst>
                <a:path w="1064" h="1071" extrusionOk="0">
                  <a:moveTo>
                    <a:pt x="551" y="0"/>
                  </a:moveTo>
                  <a:cubicBezTo>
                    <a:pt x="546" y="0"/>
                    <a:pt x="540" y="0"/>
                    <a:pt x="534" y="1"/>
                  </a:cubicBezTo>
                  <a:cubicBezTo>
                    <a:pt x="487" y="7"/>
                    <a:pt x="441" y="14"/>
                    <a:pt x="394" y="20"/>
                  </a:cubicBezTo>
                  <a:cubicBezTo>
                    <a:pt x="305" y="45"/>
                    <a:pt x="228" y="89"/>
                    <a:pt x="162" y="155"/>
                  </a:cubicBezTo>
                  <a:cubicBezTo>
                    <a:pt x="143" y="170"/>
                    <a:pt x="128" y="190"/>
                    <a:pt x="116" y="212"/>
                  </a:cubicBezTo>
                  <a:cubicBezTo>
                    <a:pt x="84" y="246"/>
                    <a:pt x="61" y="284"/>
                    <a:pt x="48" y="329"/>
                  </a:cubicBezTo>
                  <a:cubicBezTo>
                    <a:pt x="14" y="391"/>
                    <a:pt x="0" y="458"/>
                    <a:pt x="3" y="531"/>
                  </a:cubicBezTo>
                  <a:cubicBezTo>
                    <a:pt x="9" y="577"/>
                    <a:pt x="15" y="625"/>
                    <a:pt x="23" y="671"/>
                  </a:cubicBezTo>
                  <a:cubicBezTo>
                    <a:pt x="33" y="719"/>
                    <a:pt x="59" y="771"/>
                    <a:pt x="77" y="809"/>
                  </a:cubicBezTo>
                  <a:cubicBezTo>
                    <a:pt x="123" y="897"/>
                    <a:pt x="188" y="951"/>
                    <a:pt x="267" y="1007"/>
                  </a:cubicBezTo>
                  <a:cubicBezTo>
                    <a:pt x="339" y="1050"/>
                    <a:pt x="419" y="1070"/>
                    <a:pt x="502" y="1070"/>
                  </a:cubicBezTo>
                  <a:cubicBezTo>
                    <a:pt x="550" y="1070"/>
                    <a:pt x="596" y="1060"/>
                    <a:pt x="642" y="1045"/>
                  </a:cubicBezTo>
                  <a:cubicBezTo>
                    <a:pt x="651" y="1043"/>
                    <a:pt x="657" y="1042"/>
                    <a:pt x="668" y="1038"/>
                  </a:cubicBezTo>
                  <a:cubicBezTo>
                    <a:pt x="712" y="1020"/>
                    <a:pt x="753" y="1002"/>
                    <a:pt x="795" y="985"/>
                  </a:cubicBezTo>
                  <a:cubicBezTo>
                    <a:pt x="840" y="964"/>
                    <a:pt x="877" y="935"/>
                    <a:pt x="905" y="897"/>
                  </a:cubicBezTo>
                  <a:cubicBezTo>
                    <a:pt x="956" y="850"/>
                    <a:pt x="992" y="793"/>
                    <a:pt x="1015" y="728"/>
                  </a:cubicBezTo>
                  <a:cubicBezTo>
                    <a:pt x="1048" y="665"/>
                    <a:pt x="1062" y="598"/>
                    <a:pt x="1059" y="526"/>
                  </a:cubicBezTo>
                  <a:cubicBezTo>
                    <a:pt x="1063" y="454"/>
                    <a:pt x="1048" y="386"/>
                    <a:pt x="1015" y="324"/>
                  </a:cubicBezTo>
                  <a:cubicBezTo>
                    <a:pt x="994" y="259"/>
                    <a:pt x="956" y="202"/>
                    <a:pt x="905" y="155"/>
                  </a:cubicBezTo>
                  <a:cubicBezTo>
                    <a:pt x="809" y="66"/>
                    <a:pt x="685" y="0"/>
                    <a:pt x="5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1"/>
            <p:cNvSpPr/>
            <p:nvPr/>
          </p:nvSpPr>
          <p:spPr>
            <a:xfrm>
              <a:off x="6336447" y="2797592"/>
              <a:ext cx="116953" cy="125211"/>
            </a:xfrm>
            <a:custGeom>
              <a:avLst/>
              <a:gdLst/>
              <a:ahLst/>
              <a:cxnLst/>
              <a:rect l="l" t="t" r="r" b="b"/>
              <a:pathLst>
                <a:path w="2280" h="2441" extrusionOk="0">
                  <a:moveTo>
                    <a:pt x="1179" y="0"/>
                  </a:moveTo>
                  <a:cubicBezTo>
                    <a:pt x="830" y="0"/>
                    <a:pt x="463" y="279"/>
                    <a:pt x="384" y="625"/>
                  </a:cubicBezTo>
                  <a:cubicBezTo>
                    <a:pt x="378" y="656"/>
                    <a:pt x="374" y="685"/>
                    <a:pt x="370" y="717"/>
                  </a:cubicBezTo>
                  <a:cubicBezTo>
                    <a:pt x="365" y="723"/>
                    <a:pt x="360" y="726"/>
                    <a:pt x="354" y="731"/>
                  </a:cubicBezTo>
                  <a:cubicBezTo>
                    <a:pt x="236" y="866"/>
                    <a:pt x="134" y="1028"/>
                    <a:pt x="78" y="1201"/>
                  </a:cubicBezTo>
                  <a:cubicBezTo>
                    <a:pt x="1" y="1439"/>
                    <a:pt x="71" y="1723"/>
                    <a:pt x="195" y="1936"/>
                  </a:cubicBezTo>
                  <a:cubicBezTo>
                    <a:pt x="360" y="2216"/>
                    <a:pt x="652" y="2432"/>
                    <a:pt x="982" y="2440"/>
                  </a:cubicBezTo>
                  <a:cubicBezTo>
                    <a:pt x="990" y="2440"/>
                    <a:pt x="997" y="2440"/>
                    <a:pt x="1005" y="2440"/>
                  </a:cubicBezTo>
                  <a:cubicBezTo>
                    <a:pt x="1212" y="2440"/>
                    <a:pt x="1431" y="2375"/>
                    <a:pt x="1608" y="2271"/>
                  </a:cubicBezTo>
                  <a:cubicBezTo>
                    <a:pt x="1995" y="2044"/>
                    <a:pt x="2209" y="1613"/>
                    <a:pt x="2236" y="1177"/>
                  </a:cubicBezTo>
                  <a:cubicBezTo>
                    <a:pt x="2280" y="564"/>
                    <a:pt x="1825" y="23"/>
                    <a:pt x="1202" y="1"/>
                  </a:cubicBezTo>
                  <a:cubicBezTo>
                    <a:pt x="1194" y="0"/>
                    <a:pt x="1187" y="0"/>
                    <a:pt x="1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1"/>
            <p:cNvSpPr/>
            <p:nvPr/>
          </p:nvSpPr>
          <p:spPr>
            <a:xfrm>
              <a:off x="6476688" y="2845605"/>
              <a:ext cx="65709" cy="50987"/>
            </a:xfrm>
            <a:custGeom>
              <a:avLst/>
              <a:gdLst/>
              <a:ahLst/>
              <a:cxnLst/>
              <a:rect l="l" t="t" r="r" b="b"/>
              <a:pathLst>
                <a:path w="1281" h="994" extrusionOk="0">
                  <a:moveTo>
                    <a:pt x="641" y="0"/>
                  </a:moveTo>
                  <a:cubicBezTo>
                    <a:pt x="1" y="0"/>
                    <a:pt x="0" y="994"/>
                    <a:pt x="641" y="994"/>
                  </a:cubicBezTo>
                  <a:cubicBezTo>
                    <a:pt x="641" y="994"/>
                    <a:pt x="642" y="994"/>
                    <a:pt x="642" y="994"/>
                  </a:cubicBezTo>
                  <a:cubicBezTo>
                    <a:pt x="1281" y="994"/>
                    <a:pt x="1280" y="0"/>
                    <a:pt x="6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1"/>
            <p:cNvSpPr/>
            <p:nvPr/>
          </p:nvSpPr>
          <p:spPr>
            <a:xfrm>
              <a:off x="6341936" y="3037705"/>
              <a:ext cx="126083" cy="127519"/>
            </a:xfrm>
            <a:custGeom>
              <a:avLst/>
              <a:gdLst/>
              <a:ahLst/>
              <a:cxnLst/>
              <a:rect l="l" t="t" r="r" b="b"/>
              <a:pathLst>
                <a:path w="2458" h="2486" extrusionOk="0">
                  <a:moveTo>
                    <a:pt x="1351" y="1"/>
                  </a:moveTo>
                  <a:cubicBezTo>
                    <a:pt x="1249" y="1"/>
                    <a:pt x="1148" y="18"/>
                    <a:pt x="1050" y="55"/>
                  </a:cubicBezTo>
                  <a:cubicBezTo>
                    <a:pt x="870" y="125"/>
                    <a:pt x="713" y="234"/>
                    <a:pt x="602" y="377"/>
                  </a:cubicBezTo>
                  <a:cubicBezTo>
                    <a:pt x="457" y="500"/>
                    <a:pt x="339" y="665"/>
                    <a:pt x="258" y="837"/>
                  </a:cubicBezTo>
                  <a:cubicBezTo>
                    <a:pt x="1" y="1388"/>
                    <a:pt x="163" y="2136"/>
                    <a:pt x="749" y="2396"/>
                  </a:cubicBezTo>
                  <a:cubicBezTo>
                    <a:pt x="888" y="2458"/>
                    <a:pt x="1025" y="2486"/>
                    <a:pt x="1156" y="2486"/>
                  </a:cubicBezTo>
                  <a:cubicBezTo>
                    <a:pt x="1688" y="2486"/>
                    <a:pt x="2137" y="2029"/>
                    <a:pt x="2323" y="1521"/>
                  </a:cubicBezTo>
                  <a:cubicBezTo>
                    <a:pt x="2458" y="1151"/>
                    <a:pt x="2412" y="731"/>
                    <a:pt x="2169" y="415"/>
                  </a:cubicBezTo>
                  <a:cubicBezTo>
                    <a:pt x="1977" y="168"/>
                    <a:pt x="1666" y="1"/>
                    <a:pt x="13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1"/>
            <p:cNvSpPr/>
            <p:nvPr/>
          </p:nvSpPr>
          <p:spPr>
            <a:xfrm>
              <a:off x="6225085" y="3043142"/>
              <a:ext cx="76943" cy="75455"/>
            </a:xfrm>
            <a:custGeom>
              <a:avLst/>
              <a:gdLst/>
              <a:ahLst/>
              <a:cxnLst/>
              <a:rect l="l" t="t" r="r" b="b"/>
              <a:pathLst>
                <a:path w="1500" h="1471" extrusionOk="0">
                  <a:moveTo>
                    <a:pt x="733" y="0"/>
                  </a:moveTo>
                  <a:cubicBezTo>
                    <a:pt x="669" y="0"/>
                    <a:pt x="605" y="9"/>
                    <a:pt x="541" y="27"/>
                  </a:cubicBezTo>
                  <a:cubicBezTo>
                    <a:pt x="447" y="48"/>
                    <a:pt x="365" y="92"/>
                    <a:pt x="296" y="156"/>
                  </a:cubicBezTo>
                  <a:cubicBezTo>
                    <a:pt x="217" y="208"/>
                    <a:pt x="154" y="274"/>
                    <a:pt x="109" y="360"/>
                  </a:cubicBezTo>
                  <a:cubicBezTo>
                    <a:pt x="56" y="443"/>
                    <a:pt x="28" y="531"/>
                    <a:pt x="23" y="628"/>
                  </a:cubicBezTo>
                  <a:cubicBezTo>
                    <a:pt x="1" y="725"/>
                    <a:pt x="6" y="821"/>
                    <a:pt x="36" y="916"/>
                  </a:cubicBezTo>
                  <a:cubicBezTo>
                    <a:pt x="71" y="1038"/>
                    <a:pt x="132" y="1145"/>
                    <a:pt x="222" y="1235"/>
                  </a:cubicBezTo>
                  <a:cubicBezTo>
                    <a:pt x="230" y="1245"/>
                    <a:pt x="242" y="1250"/>
                    <a:pt x="252" y="1259"/>
                  </a:cubicBezTo>
                  <a:lnTo>
                    <a:pt x="253" y="1260"/>
                  </a:lnTo>
                  <a:cubicBezTo>
                    <a:pt x="255" y="1261"/>
                    <a:pt x="257" y="1262"/>
                    <a:pt x="258" y="1264"/>
                  </a:cubicBezTo>
                  <a:cubicBezTo>
                    <a:pt x="388" y="1393"/>
                    <a:pt x="561" y="1470"/>
                    <a:pt x="750" y="1470"/>
                  </a:cubicBezTo>
                  <a:cubicBezTo>
                    <a:pt x="997" y="1470"/>
                    <a:pt x="1228" y="1337"/>
                    <a:pt x="1352" y="1125"/>
                  </a:cubicBezTo>
                  <a:cubicBezTo>
                    <a:pt x="1487" y="896"/>
                    <a:pt x="1499" y="590"/>
                    <a:pt x="1357" y="360"/>
                  </a:cubicBezTo>
                  <a:cubicBezTo>
                    <a:pt x="1293" y="251"/>
                    <a:pt x="1207" y="164"/>
                    <a:pt x="1098" y="100"/>
                  </a:cubicBezTo>
                  <a:cubicBezTo>
                    <a:pt x="1039" y="76"/>
                    <a:pt x="982" y="51"/>
                    <a:pt x="925" y="27"/>
                  </a:cubicBezTo>
                  <a:cubicBezTo>
                    <a:pt x="861" y="9"/>
                    <a:pt x="797" y="0"/>
                    <a:pt x="7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1"/>
            <p:cNvSpPr/>
            <p:nvPr/>
          </p:nvSpPr>
          <p:spPr>
            <a:xfrm>
              <a:off x="6025649" y="3023753"/>
              <a:ext cx="128135" cy="135521"/>
            </a:xfrm>
            <a:custGeom>
              <a:avLst/>
              <a:gdLst/>
              <a:ahLst/>
              <a:cxnLst/>
              <a:rect l="l" t="t" r="r" b="b"/>
              <a:pathLst>
                <a:path w="2498" h="2642" extrusionOk="0">
                  <a:moveTo>
                    <a:pt x="1128" y="0"/>
                  </a:moveTo>
                  <a:cubicBezTo>
                    <a:pt x="1034" y="0"/>
                    <a:pt x="940" y="12"/>
                    <a:pt x="850" y="37"/>
                  </a:cubicBezTo>
                  <a:cubicBezTo>
                    <a:pt x="663" y="90"/>
                    <a:pt x="489" y="188"/>
                    <a:pt x="352" y="325"/>
                  </a:cubicBezTo>
                  <a:cubicBezTo>
                    <a:pt x="137" y="543"/>
                    <a:pt x="97" y="835"/>
                    <a:pt x="148" y="1122"/>
                  </a:cubicBezTo>
                  <a:cubicBezTo>
                    <a:pt x="25" y="1375"/>
                    <a:pt x="0" y="1673"/>
                    <a:pt x="121" y="1957"/>
                  </a:cubicBezTo>
                  <a:cubicBezTo>
                    <a:pt x="301" y="2384"/>
                    <a:pt x="761" y="2641"/>
                    <a:pt x="1217" y="2641"/>
                  </a:cubicBezTo>
                  <a:cubicBezTo>
                    <a:pt x="1418" y="2641"/>
                    <a:pt x="1619" y="2591"/>
                    <a:pt x="1794" y="2482"/>
                  </a:cubicBezTo>
                  <a:cubicBezTo>
                    <a:pt x="2497" y="2048"/>
                    <a:pt x="2495" y="978"/>
                    <a:pt x="2004" y="393"/>
                  </a:cubicBezTo>
                  <a:cubicBezTo>
                    <a:pt x="1796" y="146"/>
                    <a:pt x="1458" y="0"/>
                    <a:pt x="11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1"/>
            <p:cNvSpPr/>
            <p:nvPr/>
          </p:nvSpPr>
          <p:spPr>
            <a:xfrm>
              <a:off x="6459299" y="2620060"/>
              <a:ext cx="69453" cy="53860"/>
            </a:xfrm>
            <a:custGeom>
              <a:avLst/>
              <a:gdLst/>
              <a:ahLst/>
              <a:cxnLst/>
              <a:rect l="l" t="t" r="r" b="b"/>
              <a:pathLst>
                <a:path w="1354" h="1050" extrusionOk="0">
                  <a:moveTo>
                    <a:pt x="678" y="1"/>
                  </a:moveTo>
                  <a:cubicBezTo>
                    <a:pt x="3" y="1"/>
                    <a:pt x="1" y="1050"/>
                    <a:pt x="678" y="1050"/>
                  </a:cubicBezTo>
                  <a:cubicBezTo>
                    <a:pt x="1352" y="1049"/>
                    <a:pt x="1353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1"/>
            <p:cNvSpPr/>
            <p:nvPr/>
          </p:nvSpPr>
          <p:spPr>
            <a:xfrm>
              <a:off x="6306285" y="2263045"/>
              <a:ext cx="34368" cy="26725"/>
            </a:xfrm>
            <a:custGeom>
              <a:avLst/>
              <a:gdLst/>
              <a:ahLst/>
              <a:cxnLst/>
              <a:rect l="l" t="t" r="r" b="b"/>
              <a:pathLst>
                <a:path w="670" h="521" extrusionOk="0">
                  <a:moveTo>
                    <a:pt x="336" y="1"/>
                  </a:moveTo>
                  <a:cubicBezTo>
                    <a:pt x="1" y="1"/>
                    <a:pt x="0" y="520"/>
                    <a:pt x="336" y="520"/>
                  </a:cubicBezTo>
                  <a:cubicBezTo>
                    <a:pt x="670" y="520"/>
                    <a:pt x="670" y="1"/>
                    <a:pt x="3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31"/>
          <p:cNvGrpSpPr/>
          <p:nvPr/>
        </p:nvGrpSpPr>
        <p:grpSpPr>
          <a:xfrm rot="5400000">
            <a:off x="206901" y="-128790"/>
            <a:ext cx="512910" cy="838813"/>
            <a:chOff x="3079125" y="2350600"/>
            <a:chExt cx="796197" cy="1302100"/>
          </a:xfrm>
        </p:grpSpPr>
        <p:sp>
          <p:nvSpPr>
            <p:cNvPr id="987" name="Google Shape;987;p31"/>
            <p:cNvSpPr/>
            <p:nvPr/>
          </p:nvSpPr>
          <p:spPr>
            <a:xfrm>
              <a:off x="3079125" y="3375318"/>
              <a:ext cx="387658" cy="277381"/>
            </a:xfrm>
            <a:custGeom>
              <a:avLst/>
              <a:gdLst/>
              <a:ahLst/>
              <a:cxnLst/>
              <a:rect l="l" t="t" r="r" b="b"/>
              <a:pathLst>
                <a:path w="4475" h="3202" extrusionOk="0">
                  <a:moveTo>
                    <a:pt x="2320" y="1"/>
                  </a:moveTo>
                  <a:cubicBezTo>
                    <a:pt x="1982" y="1"/>
                    <a:pt x="1642" y="25"/>
                    <a:pt x="1308" y="76"/>
                  </a:cubicBezTo>
                  <a:cubicBezTo>
                    <a:pt x="1232" y="87"/>
                    <a:pt x="1154" y="101"/>
                    <a:pt x="1091" y="139"/>
                  </a:cubicBezTo>
                  <a:cubicBezTo>
                    <a:pt x="1012" y="186"/>
                    <a:pt x="969" y="265"/>
                    <a:pt x="928" y="340"/>
                  </a:cubicBezTo>
                  <a:cubicBezTo>
                    <a:pt x="837" y="507"/>
                    <a:pt x="748" y="673"/>
                    <a:pt x="657" y="839"/>
                  </a:cubicBezTo>
                  <a:cubicBezTo>
                    <a:pt x="1" y="2051"/>
                    <a:pt x="1339" y="3202"/>
                    <a:pt x="2647" y="3202"/>
                  </a:cubicBezTo>
                  <a:cubicBezTo>
                    <a:pt x="3095" y="3202"/>
                    <a:pt x="3540" y="3066"/>
                    <a:pt x="3900" y="2752"/>
                  </a:cubicBezTo>
                  <a:cubicBezTo>
                    <a:pt x="4240" y="2454"/>
                    <a:pt x="4475" y="1961"/>
                    <a:pt x="4419" y="1533"/>
                  </a:cubicBezTo>
                  <a:cubicBezTo>
                    <a:pt x="4382" y="1249"/>
                    <a:pt x="4240" y="636"/>
                    <a:pt x="4066" y="399"/>
                  </a:cubicBezTo>
                  <a:cubicBezTo>
                    <a:pt x="3917" y="194"/>
                    <a:pt x="3622" y="120"/>
                    <a:pt x="3349" y="78"/>
                  </a:cubicBezTo>
                  <a:cubicBezTo>
                    <a:pt x="3030" y="31"/>
                    <a:pt x="2704" y="4"/>
                    <a:pt x="2380" y="1"/>
                  </a:cubicBezTo>
                  <a:cubicBezTo>
                    <a:pt x="2360" y="1"/>
                    <a:pt x="2340" y="1"/>
                    <a:pt x="23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1"/>
            <p:cNvSpPr/>
            <p:nvPr/>
          </p:nvSpPr>
          <p:spPr>
            <a:xfrm>
              <a:off x="3131882" y="3111364"/>
              <a:ext cx="281539" cy="203575"/>
            </a:xfrm>
            <a:custGeom>
              <a:avLst/>
              <a:gdLst/>
              <a:ahLst/>
              <a:cxnLst/>
              <a:rect l="l" t="t" r="r" b="b"/>
              <a:pathLst>
                <a:path w="3250" h="2350" extrusionOk="0">
                  <a:moveTo>
                    <a:pt x="1943" y="1"/>
                  </a:moveTo>
                  <a:cubicBezTo>
                    <a:pt x="1744" y="1"/>
                    <a:pt x="1550" y="50"/>
                    <a:pt x="1368" y="119"/>
                  </a:cubicBezTo>
                  <a:cubicBezTo>
                    <a:pt x="825" y="320"/>
                    <a:pt x="310" y="771"/>
                    <a:pt x="161" y="1287"/>
                  </a:cubicBezTo>
                  <a:cubicBezTo>
                    <a:pt x="1" y="1847"/>
                    <a:pt x="745" y="2195"/>
                    <a:pt x="1271" y="2295"/>
                  </a:cubicBezTo>
                  <a:cubicBezTo>
                    <a:pt x="1480" y="2335"/>
                    <a:pt x="1694" y="2350"/>
                    <a:pt x="1908" y="2350"/>
                  </a:cubicBezTo>
                  <a:cubicBezTo>
                    <a:pt x="2109" y="2350"/>
                    <a:pt x="2311" y="2337"/>
                    <a:pt x="2511" y="2319"/>
                  </a:cubicBezTo>
                  <a:cubicBezTo>
                    <a:pt x="2631" y="2308"/>
                    <a:pt x="2753" y="2295"/>
                    <a:pt x="2860" y="2249"/>
                  </a:cubicBezTo>
                  <a:cubicBezTo>
                    <a:pt x="3156" y="2121"/>
                    <a:pt x="3246" y="1790"/>
                    <a:pt x="3248" y="1501"/>
                  </a:cubicBezTo>
                  <a:cubicBezTo>
                    <a:pt x="3249" y="1150"/>
                    <a:pt x="3164" y="790"/>
                    <a:pt x="2941" y="501"/>
                  </a:cubicBezTo>
                  <a:cubicBezTo>
                    <a:pt x="2717" y="211"/>
                    <a:pt x="2343" y="1"/>
                    <a:pt x="19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3117501" y="2881801"/>
              <a:ext cx="352834" cy="194479"/>
            </a:xfrm>
            <a:custGeom>
              <a:avLst/>
              <a:gdLst/>
              <a:ahLst/>
              <a:cxnLst/>
              <a:rect l="l" t="t" r="r" b="b"/>
              <a:pathLst>
                <a:path w="4073" h="2245" extrusionOk="0">
                  <a:moveTo>
                    <a:pt x="1560" y="1"/>
                  </a:moveTo>
                  <a:cubicBezTo>
                    <a:pt x="1390" y="1"/>
                    <a:pt x="1220" y="18"/>
                    <a:pt x="1057" y="62"/>
                  </a:cubicBezTo>
                  <a:cubicBezTo>
                    <a:pt x="163" y="305"/>
                    <a:pt x="0" y="1151"/>
                    <a:pt x="636" y="1716"/>
                  </a:cubicBezTo>
                  <a:cubicBezTo>
                    <a:pt x="963" y="2007"/>
                    <a:pt x="1421" y="2158"/>
                    <a:pt x="1882" y="2215"/>
                  </a:cubicBezTo>
                  <a:cubicBezTo>
                    <a:pt x="2062" y="2237"/>
                    <a:pt x="2242" y="2245"/>
                    <a:pt x="2423" y="2245"/>
                  </a:cubicBezTo>
                  <a:cubicBezTo>
                    <a:pt x="2706" y="2245"/>
                    <a:pt x="2990" y="2225"/>
                    <a:pt x="3273" y="2205"/>
                  </a:cubicBezTo>
                  <a:cubicBezTo>
                    <a:pt x="3373" y="2198"/>
                    <a:pt x="3479" y="2190"/>
                    <a:pt x="3562" y="2139"/>
                  </a:cubicBezTo>
                  <a:cubicBezTo>
                    <a:pt x="3623" y="2102"/>
                    <a:pt x="3666" y="2046"/>
                    <a:pt x="3704" y="1989"/>
                  </a:cubicBezTo>
                  <a:cubicBezTo>
                    <a:pt x="3882" y="1727"/>
                    <a:pt x="3999" y="1434"/>
                    <a:pt x="4047" y="1134"/>
                  </a:cubicBezTo>
                  <a:cubicBezTo>
                    <a:pt x="4068" y="1007"/>
                    <a:pt x="4073" y="869"/>
                    <a:pt x="3998" y="760"/>
                  </a:cubicBezTo>
                  <a:cubicBezTo>
                    <a:pt x="3940" y="676"/>
                    <a:pt x="3841" y="620"/>
                    <a:pt x="3745" y="569"/>
                  </a:cubicBezTo>
                  <a:cubicBezTo>
                    <a:pt x="3209" y="291"/>
                    <a:pt x="2609" y="107"/>
                    <a:pt x="1992" y="30"/>
                  </a:cubicBezTo>
                  <a:cubicBezTo>
                    <a:pt x="1850" y="13"/>
                    <a:pt x="1705" y="1"/>
                    <a:pt x="15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3091686" y="2587007"/>
              <a:ext cx="407929" cy="228004"/>
            </a:xfrm>
            <a:custGeom>
              <a:avLst/>
              <a:gdLst/>
              <a:ahLst/>
              <a:cxnLst/>
              <a:rect l="l" t="t" r="r" b="b"/>
              <a:pathLst>
                <a:path w="4709" h="2632" extrusionOk="0">
                  <a:moveTo>
                    <a:pt x="2392" y="1"/>
                  </a:moveTo>
                  <a:cubicBezTo>
                    <a:pt x="2190" y="1"/>
                    <a:pt x="1989" y="18"/>
                    <a:pt x="1792" y="61"/>
                  </a:cubicBezTo>
                  <a:cubicBezTo>
                    <a:pt x="997" y="237"/>
                    <a:pt x="1" y="1301"/>
                    <a:pt x="690" y="1999"/>
                  </a:cubicBezTo>
                  <a:cubicBezTo>
                    <a:pt x="884" y="2195"/>
                    <a:pt x="1175" y="2292"/>
                    <a:pt x="1457" y="2372"/>
                  </a:cubicBezTo>
                  <a:cubicBezTo>
                    <a:pt x="1955" y="2512"/>
                    <a:pt x="2469" y="2622"/>
                    <a:pt x="2993" y="2631"/>
                  </a:cubicBezTo>
                  <a:cubicBezTo>
                    <a:pt x="3015" y="2631"/>
                    <a:pt x="3037" y="2632"/>
                    <a:pt x="3059" y="2632"/>
                  </a:cubicBezTo>
                  <a:cubicBezTo>
                    <a:pt x="3560" y="2632"/>
                    <a:pt x="4068" y="2531"/>
                    <a:pt x="4488" y="2291"/>
                  </a:cubicBezTo>
                  <a:cubicBezTo>
                    <a:pt x="4559" y="2251"/>
                    <a:pt x="4629" y="2203"/>
                    <a:pt x="4666" y="2137"/>
                  </a:cubicBezTo>
                  <a:cubicBezTo>
                    <a:pt x="4709" y="2060"/>
                    <a:pt x="4703" y="1971"/>
                    <a:pt x="4692" y="1885"/>
                  </a:cubicBezTo>
                  <a:cubicBezTo>
                    <a:pt x="4644" y="1515"/>
                    <a:pt x="4538" y="1152"/>
                    <a:pt x="4378" y="808"/>
                  </a:cubicBezTo>
                  <a:cubicBezTo>
                    <a:pt x="4288" y="614"/>
                    <a:pt x="4173" y="419"/>
                    <a:pt x="3981" y="297"/>
                  </a:cubicBezTo>
                  <a:cubicBezTo>
                    <a:pt x="3832" y="204"/>
                    <a:pt x="3649" y="163"/>
                    <a:pt x="3472" y="127"/>
                  </a:cubicBezTo>
                  <a:cubicBezTo>
                    <a:pt x="3118" y="57"/>
                    <a:pt x="2753" y="1"/>
                    <a:pt x="23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3139332" y="2350600"/>
              <a:ext cx="309174" cy="172908"/>
            </a:xfrm>
            <a:custGeom>
              <a:avLst/>
              <a:gdLst/>
              <a:ahLst/>
              <a:cxnLst/>
              <a:rect l="l" t="t" r="r" b="b"/>
              <a:pathLst>
                <a:path w="3569" h="1996" extrusionOk="0">
                  <a:moveTo>
                    <a:pt x="1608" y="1"/>
                  </a:moveTo>
                  <a:cubicBezTo>
                    <a:pt x="1475" y="1"/>
                    <a:pt x="1343" y="16"/>
                    <a:pt x="1217" y="56"/>
                  </a:cubicBezTo>
                  <a:cubicBezTo>
                    <a:pt x="573" y="260"/>
                    <a:pt x="0" y="1097"/>
                    <a:pt x="583" y="1597"/>
                  </a:cubicBezTo>
                  <a:cubicBezTo>
                    <a:pt x="843" y="1820"/>
                    <a:pt x="1220" y="1903"/>
                    <a:pt x="1582" y="1925"/>
                  </a:cubicBezTo>
                  <a:cubicBezTo>
                    <a:pt x="1945" y="1949"/>
                    <a:pt x="2310" y="1922"/>
                    <a:pt x="2670" y="1966"/>
                  </a:cubicBezTo>
                  <a:cubicBezTo>
                    <a:pt x="2770" y="1979"/>
                    <a:pt x="2880" y="1996"/>
                    <a:pt x="2983" y="1996"/>
                  </a:cubicBezTo>
                  <a:cubicBezTo>
                    <a:pt x="3106" y="1996"/>
                    <a:pt x="3221" y="1973"/>
                    <a:pt x="3302" y="1894"/>
                  </a:cubicBezTo>
                  <a:cubicBezTo>
                    <a:pt x="3365" y="1834"/>
                    <a:pt x="3392" y="1750"/>
                    <a:pt x="3415" y="1671"/>
                  </a:cubicBezTo>
                  <a:cubicBezTo>
                    <a:pt x="3477" y="1450"/>
                    <a:pt x="3522" y="1225"/>
                    <a:pt x="3546" y="999"/>
                  </a:cubicBezTo>
                  <a:cubicBezTo>
                    <a:pt x="3569" y="799"/>
                    <a:pt x="3567" y="577"/>
                    <a:pt x="3414" y="429"/>
                  </a:cubicBezTo>
                  <a:cubicBezTo>
                    <a:pt x="3315" y="333"/>
                    <a:pt x="3169" y="288"/>
                    <a:pt x="3027" y="249"/>
                  </a:cubicBezTo>
                  <a:cubicBezTo>
                    <a:pt x="2714" y="165"/>
                    <a:pt x="2397" y="97"/>
                    <a:pt x="2075" y="45"/>
                  </a:cubicBezTo>
                  <a:cubicBezTo>
                    <a:pt x="1922" y="21"/>
                    <a:pt x="1764" y="1"/>
                    <a:pt x="1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3500398" y="3365529"/>
              <a:ext cx="347983" cy="242817"/>
            </a:xfrm>
            <a:custGeom>
              <a:avLst/>
              <a:gdLst/>
              <a:ahLst/>
              <a:cxnLst/>
              <a:rect l="l" t="t" r="r" b="b"/>
              <a:pathLst>
                <a:path w="4017" h="2803" extrusionOk="0">
                  <a:moveTo>
                    <a:pt x="872" y="0"/>
                  </a:moveTo>
                  <a:cubicBezTo>
                    <a:pt x="686" y="0"/>
                    <a:pt x="501" y="22"/>
                    <a:pt x="350" y="113"/>
                  </a:cubicBezTo>
                  <a:cubicBezTo>
                    <a:pt x="25" y="307"/>
                    <a:pt x="0" y="712"/>
                    <a:pt x="10" y="1058"/>
                  </a:cubicBezTo>
                  <a:cubicBezTo>
                    <a:pt x="20" y="1501"/>
                    <a:pt x="34" y="1958"/>
                    <a:pt x="236" y="2364"/>
                  </a:cubicBezTo>
                  <a:cubicBezTo>
                    <a:pt x="276" y="2442"/>
                    <a:pt x="325" y="2522"/>
                    <a:pt x="411" y="2564"/>
                  </a:cubicBezTo>
                  <a:cubicBezTo>
                    <a:pt x="472" y="2594"/>
                    <a:pt x="545" y="2602"/>
                    <a:pt x="616" y="2607"/>
                  </a:cubicBezTo>
                  <a:cubicBezTo>
                    <a:pt x="1071" y="2644"/>
                    <a:pt x="1846" y="2802"/>
                    <a:pt x="2480" y="2802"/>
                  </a:cubicBezTo>
                  <a:cubicBezTo>
                    <a:pt x="2769" y="2802"/>
                    <a:pt x="3030" y="2770"/>
                    <a:pt x="3217" y="2678"/>
                  </a:cubicBezTo>
                  <a:cubicBezTo>
                    <a:pt x="3836" y="2373"/>
                    <a:pt x="4016" y="1455"/>
                    <a:pt x="3754" y="933"/>
                  </a:cubicBezTo>
                  <a:cubicBezTo>
                    <a:pt x="3377" y="182"/>
                    <a:pt x="2615" y="75"/>
                    <a:pt x="1821" y="37"/>
                  </a:cubicBezTo>
                  <a:cubicBezTo>
                    <a:pt x="1586" y="27"/>
                    <a:pt x="1347" y="22"/>
                    <a:pt x="1114" y="9"/>
                  </a:cubicBezTo>
                  <a:cubicBezTo>
                    <a:pt x="1035" y="4"/>
                    <a:pt x="953" y="0"/>
                    <a:pt x="8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3491215" y="3117948"/>
              <a:ext cx="295400" cy="199676"/>
            </a:xfrm>
            <a:custGeom>
              <a:avLst/>
              <a:gdLst/>
              <a:ahLst/>
              <a:cxnLst/>
              <a:rect l="l" t="t" r="r" b="b"/>
              <a:pathLst>
                <a:path w="3410" h="2305" extrusionOk="0">
                  <a:moveTo>
                    <a:pt x="2231" y="1"/>
                  </a:moveTo>
                  <a:cubicBezTo>
                    <a:pt x="1737" y="1"/>
                    <a:pt x="1132" y="154"/>
                    <a:pt x="762" y="208"/>
                  </a:cubicBezTo>
                  <a:cubicBezTo>
                    <a:pt x="571" y="237"/>
                    <a:pt x="367" y="271"/>
                    <a:pt x="223" y="387"/>
                  </a:cubicBezTo>
                  <a:cubicBezTo>
                    <a:pt x="83" y="502"/>
                    <a:pt x="0" y="1086"/>
                    <a:pt x="14" y="1258"/>
                  </a:cubicBezTo>
                  <a:cubicBezTo>
                    <a:pt x="55" y="1781"/>
                    <a:pt x="934" y="2155"/>
                    <a:pt x="1432" y="2250"/>
                  </a:cubicBezTo>
                  <a:cubicBezTo>
                    <a:pt x="1641" y="2290"/>
                    <a:pt x="1855" y="2305"/>
                    <a:pt x="2069" y="2305"/>
                  </a:cubicBezTo>
                  <a:cubicBezTo>
                    <a:pt x="2270" y="2305"/>
                    <a:pt x="2472" y="2291"/>
                    <a:pt x="2672" y="2274"/>
                  </a:cubicBezTo>
                  <a:cubicBezTo>
                    <a:pt x="2792" y="2263"/>
                    <a:pt x="2914" y="2250"/>
                    <a:pt x="3021" y="2204"/>
                  </a:cubicBezTo>
                  <a:cubicBezTo>
                    <a:pt x="3315" y="2074"/>
                    <a:pt x="3406" y="1744"/>
                    <a:pt x="3407" y="1454"/>
                  </a:cubicBezTo>
                  <a:cubicBezTo>
                    <a:pt x="3410" y="1029"/>
                    <a:pt x="3236" y="323"/>
                    <a:pt x="2759" y="94"/>
                  </a:cubicBezTo>
                  <a:cubicBezTo>
                    <a:pt x="2617" y="26"/>
                    <a:pt x="2433" y="1"/>
                    <a:pt x="2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3501957" y="2861703"/>
              <a:ext cx="337241" cy="215269"/>
            </a:xfrm>
            <a:custGeom>
              <a:avLst/>
              <a:gdLst/>
              <a:ahLst/>
              <a:cxnLst/>
              <a:rect l="l" t="t" r="r" b="b"/>
              <a:pathLst>
                <a:path w="3893" h="2485" extrusionOk="0">
                  <a:moveTo>
                    <a:pt x="1181" y="1"/>
                  </a:moveTo>
                  <a:cubicBezTo>
                    <a:pt x="1153" y="1"/>
                    <a:pt x="1125" y="3"/>
                    <a:pt x="1097" y="9"/>
                  </a:cubicBezTo>
                  <a:cubicBezTo>
                    <a:pt x="1024" y="26"/>
                    <a:pt x="962" y="66"/>
                    <a:pt x="905" y="107"/>
                  </a:cubicBezTo>
                  <a:cubicBezTo>
                    <a:pt x="88" y="688"/>
                    <a:pt x="1" y="1363"/>
                    <a:pt x="720" y="2080"/>
                  </a:cubicBezTo>
                  <a:cubicBezTo>
                    <a:pt x="851" y="2213"/>
                    <a:pt x="1008" y="2333"/>
                    <a:pt x="1193" y="2401"/>
                  </a:cubicBezTo>
                  <a:cubicBezTo>
                    <a:pt x="1393" y="2475"/>
                    <a:pt x="1616" y="2483"/>
                    <a:pt x="1835" y="2484"/>
                  </a:cubicBezTo>
                  <a:cubicBezTo>
                    <a:pt x="1883" y="2484"/>
                    <a:pt x="1930" y="2484"/>
                    <a:pt x="1978" y="2484"/>
                  </a:cubicBezTo>
                  <a:cubicBezTo>
                    <a:pt x="2216" y="2484"/>
                    <a:pt x="2454" y="2478"/>
                    <a:pt x="2691" y="2465"/>
                  </a:cubicBezTo>
                  <a:cubicBezTo>
                    <a:pt x="2944" y="2452"/>
                    <a:pt x="3208" y="2429"/>
                    <a:pt x="3421" y="2309"/>
                  </a:cubicBezTo>
                  <a:cubicBezTo>
                    <a:pt x="3892" y="2050"/>
                    <a:pt x="3873" y="1662"/>
                    <a:pt x="3659" y="1304"/>
                  </a:cubicBezTo>
                  <a:cubicBezTo>
                    <a:pt x="3439" y="936"/>
                    <a:pt x="3015" y="599"/>
                    <a:pt x="2702" y="450"/>
                  </a:cubicBezTo>
                  <a:cubicBezTo>
                    <a:pt x="2293" y="257"/>
                    <a:pt x="1843" y="145"/>
                    <a:pt x="1395" y="35"/>
                  </a:cubicBezTo>
                  <a:cubicBezTo>
                    <a:pt x="1325" y="17"/>
                    <a:pt x="1252" y="1"/>
                    <a:pt x="11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3521968" y="2589692"/>
              <a:ext cx="350841" cy="231902"/>
            </a:xfrm>
            <a:custGeom>
              <a:avLst/>
              <a:gdLst/>
              <a:ahLst/>
              <a:cxnLst/>
              <a:rect l="l" t="t" r="r" b="b"/>
              <a:pathLst>
                <a:path w="4050" h="2677" extrusionOk="0">
                  <a:moveTo>
                    <a:pt x="1733" y="0"/>
                  </a:moveTo>
                  <a:cubicBezTo>
                    <a:pt x="1531" y="0"/>
                    <a:pt x="1330" y="18"/>
                    <a:pt x="1133" y="61"/>
                  </a:cubicBezTo>
                  <a:cubicBezTo>
                    <a:pt x="449" y="212"/>
                    <a:pt x="141" y="517"/>
                    <a:pt x="47" y="1129"/>
                  </a:cubicBezTo>
                  <a:cubicBezTo>
                    <a:pt x="0" y="1442"/>
                    <a:pt x="58" y="1703"/>
                    <a:pt x="192" y="1916"/>
                  </a:cubicBezTo>
                  <a:cubicBezTo>
                    <a:pt x="526" y="2443"/>
                    <a:pt x="1327" y="2676"/>
                    <a:pt x="2139" y="2676"/>
                  </a:cubicBezTo>
                  <a:cubicBezTo>
                    <a:pt x="2764" y="2676"/>
                    <a:pt x="3397" y="2538"/>
                    <a:pt x="3829" y="2289"/>
                  </a:cubicBezTo>
                  <a:cubicBezTo>
                    <a:pt x="3900" y="2249"/>
                    <a:pt x="3969" y="2203"/>
                    <a:pt x="4007" y="2136"/>
                  </a:cubicBezTo>
                  <a:cubicBezTo>
                    <a:pt x="4050" y="2059"/>
                    <a:pt x="4044" y="1970"/>
                    <a:pt x="4033" y="1884"/>
                  </a:cubicBezTo>
                  <a:cubicBezTo>
                    <a:pt x="3985" y="1514"/>
                    <a:pt x="3879" y="1150"/>
                    <a:pt x="3719" y="805"/>
                  </a:cubicBezTo>
                  <a:cubicBezTo>
                    <a:pt x="3628" y="613"/>
                    <a:pt x="3514" y="418"/>
                    <a:pt x="3322" y="295"/>
                  </a:cubicBezTo>
                  <a:cubicBezTo>
                    <a:pt x="3173" y="203"/>
                    <a:pt x="2990" y="162"/>
                    <a:pt x="2813" y="127"/>
                  </a:cubicBezTo>
                  <a:cubicBezTo>
                    <a:pt x="2459" y="57"/>
                    <a:pt x="2094" y="0"/>
                    <a:pt x="17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3538428" y="2356664"/>
              <a:ext cx="336894" cy="200283"/>
            </a:xfrm>
            <a:custGeom>
              <a:avLst/>
              <a:gdLst/>
              <a:ahLst/>
              <a:cxnLst/>
              <a:rect l="l" t="t" r="r" b="b"/>
              <a:pathLst>
                <a:path w="3889" h="2312" extrusionOk="0">
                  <a:moveTo>
                    <a:pt x="1416" y="1"/>
                  </a:moveTo>
                  <a:cubicBezTo>
                    <a:pt x="1021" y="1"/>
                    <a:pt x="632" y="45"/>
                    <a:pt x="288" y="144"/>
                  </a:cubicBezTo>
                  <a:cubicBezTo>
                    <a:pt x="225" y="162"/>
                    <a:pt x="160" y="185"/>
                    <a:pt x="122" y="233"/>
                  </a:cubicBezTo>
                  <a:cubicBezTo>
                    <a:pt x="90" y="275"/>
                    <a:pt x="84" y="327"/>
                    <a:pt x="79" y="375"/>
                  </a:cubicBezTo>
                  <a:cubicBezTo>
                    <a:pt x="39" y="794"/>
                    <a:pt x="0" y="1225"/>
                    <a:pt x="105" y="1632"/>
                  </a:cubicBezTo>
                  <a:cubicBezTo>
                    <a:pt x="120" y="1684"/>
                    <a:pt x="135" y="1738"/>
                    <a:pt x="155" y="1789"/>
                  </a:cubicBezTo>
                  <a:cubicBezTo>
                    <a:pt x="312" y="2220"/>
                    <a:pt x="1261" y="2312"/>
                    <a:pt x="2051" y="2312"/>
                  </a:cubicBezTo>
                  <a:cubicBezTo>
                    <a:pt x="2431" y="2312"/>
                    <a:pt x="2774" y="2291"/>
                    <a:pt x="2975" y="2276"/>
                  </a:cubicBezTo>
                  <a:cubicBezTo>
                    <a:pt x="3155" y="2261"/>
                    <a:pt x="3346" y="2235"/>
                    <a:pt x="3478" y="2127"/>
                  </a:cubicBezTo>
                  <a:cubicBezTo>
                    <a:pt x="3603" y="2024"/>
                    <a:pt x="3648" y="1871"/>
                    <a:pt x="3689" y="1726"/>
                  </a:cubicBezTo>
                  <a:cubicBezTo>
                    <a:pt x="3794" y="1346"/>
                    <a:pt x="3889" y="909"/>
                    <a:pt x="3627" y="594"/>
                  </a:cubicBezTo>
                  <a:cubicBezTo>
                    <a:pt x="3484" y="424"/>
                    <a:pt x="3257" y="322"/>
                    <a:pt x="3030" y="247"/>
                  </a:cubicBezTo>
                  <a:cubicBezTo>
                    <a:pt x="2553" y="91"/>
                    <a:pt x="1978" y="1"/>
                    <a:pt x="1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40"/>
          <p:cNvSpPr txBox="1">
            <a:spLocks noGrp="1"/>
          </p:cNvSpPr>
          <p:nvPr>
            <p:ph type="title"/>
          </p:nvPr>
        </p:nvSpPr>
        <p:spPr>
          <a:xfrm>
            <a:off x="2099180" y="690150"/>
            <a:ext cx="4945800" cy="12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28" name="Google Shape;1128;p40"/>
          <p:cNvSpPr txBox="1">
            <a:spLocks noGrp="1"/>
          </p:cNvSpPr>
          <p:nvPr>
            <p:ph type="subTitle" idx="1"/>
          </p:nvPr>
        </p:nvSpPr>
        <p:spPr>
          <a:xfrm>
            <a:off x="2099125" y="1841450"/>
            <a:ext cx="49458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9" name="Google Shape;1129;p40"/>
          <p:cNvSpPr txBox="1"/>
          <p:nvPr/>
        </p:nvSpPr>
        <p:spPr>
          <a:xfrm>
            <a:off x="2099100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Gantari"/>
                <a:ea typeface="Gantari"/>
                <a:cs typeface="Gantari"/>
                <a:sym typeface="Gantari"/>
              </a:rPr>
              <a:t>CREDITS:</a:t>
            </a:r>
            <a:r>
              <a:rPr lang="en" sz="1200">
                <a:solidFill>
                  <a:schemeClr val="dk2"/>
                </a:solidFill>
                <a:latin typeface="Gantari"/>
                <a:ea typeface="Gantari"/>
                <a:cs typeface="Gantari"/>
                <a:sym typeface="Gantari"/>
              </a:rPr>
              <a:t> This presentation template was created by </a:t>
            </a:r>
            <a:r>
              <a:rPr lang="en" sz="1200" b="1" u="sng">
                <a:solidFill>
                  <a:schemeClr val="dk2"/>
                </a:solidFill>
                <a:latin typeface="Gantari"/>
                <a:ea typeface="Gantari"/>
                <a:cs typeface="Gantari"/>
                <a:sym typeface="Gantari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Gantari"/>
                <a:ea typeface="Gantari"/>
                <a:cs typeface="Gantari"/>
                <a:sym typeface="Gantari"/>
              </a:rPr>
              <a:t>, and includes icons by </a:t>
            </a:r>
            <a:r>
              <a:rPr lang="en" sz="1200" b="1" u="sng">
                <a:solidFill>
                  <a:schemeClr val="dk2"/>
                </a:solidFill>
                <a:latin typeface="Gantari"/>
                <a:ea typeface="Gantari"/>
                <a:cs typeface="Gantari"/>
                <a:sym typeface="Ganta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Gantari"/>
                <a:ea typeface="Gantari"/>
                <a:cs typeface="Gantari"/>
                <a:sym typeface="Gantari"/>
              </a:rPr>
              <a:t>, and infographics &amp; images by </a:t>
            </a:r>
            <a:r>
              <a:rPr lang="en" sz="1200" b="1" u="sng">
                <a:solidFill>
                  <a:schemeClr val="dk2"/>
                </a:solidFill>
                <a:latin typeface="Gantari"/>
                <a:ea typeface="Gantari"/>
                <a:cs typeface="Gantari"/>
                <a:sym typeface="Ganta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200" u="sng">
                <a:solidFill>
                  <a:schemeClr val="dk2"/>
                </a:solidFill>
                <a:latin typeface="Gantari"/>
                <a:ea typeface="Gantari"/>
                <a:cs typeface="Gantari"/>
                <a:sym typeface="Gantari"/>
              </a:rPr>
              <a:t> </a:t>
            </a:r>
            <a:endParaRPr sz="1200" b="1" u="sng">
              <a:solidFill>
                <a:schemeClr val="dk2"/>
              </a:solidFill>
              <a:latin typeface="Gantari"/>
              <a:ea typeface="Gantari"/>
              <a:cs typeface="Gantari"/>
              <a:sym typeface="Gantari"/>
            </a:endParaRPr>
          </a:p>
        </p:txBody>
      </p:sp>
      <p:sp>
        <p:nvSpPr>
          <p:cNvPr id="1130" name="Google Shape;1130;p40"/>
          <p:cNvSpPr/>
          <p:nvPr/>
        </p:nvSpPr>
        <p:spPr>
          <a:xfrm flipH="1">
            <a:off x="-507175" y="-631594"/>
            <a:ext cx="5087126" cy="1171096"/>
          </a:xfrm>
          <a:custGeom>
            <a:avLst/>
            <a:gdLst/>
            <a:ahLst/>
            <a:cxnLst/>
            <a:rect l="l" t="t" r="r" b="b"/>
            <a:pathLst>
              <a:path w="100835" h="23213" extrusionOk="0">
                <a:moveTo>
                  <a:pt x="33512" y="0"/>
                </a:moveTo>
                <a:cubicBezTo>
                  <a:pt x="25999" y="0"/>
                  <a:pt x="19297" y="3670"/>
                  <a:pt x="11861" y="3670"/>
                </a:cubicBezTo>
                <a:cubicBezTo>
                  <a:pt x="11583" y="3670"/>
                  <a:pt x="11304" y="3665"/>
                  <a:pt x="11023" y="3654"/>
                </a:cubicBezTo>
                <a:cubicBezTo>
                  <a:pt x="9588" y="3599"/>
                  <a:pt x="8239" y="3376"/>
                  <a:pt x="6989" y="3376"/>
                </a:cubicBezTo>
                <a:cubicBezTo>
                  <a:pt x="5269" y="3376"/>
                  <a:pt x="3738" y="3799"/>
                  <a:pt x="2433" y="5666"/>
                </a:cubicBezTo>
                <a:cubicBezTo>
                  <a:pt x="1275" y="7325"/>
                  <a:pt x="1" y="10840"/>
                  <a:pt x="1576" y="12647"/>
                </a:cubicBezTo>
                <a:cubicBezTo>
                  <a:pt x="3085" y="14378"/>
                  <a:pt x="7807" y="14374"/>
                  <a:pt x="9901" y="14523"/>
                </a:cubicBezTo>
                <a:cubicBezTo>
                  <a:pt x="15745" y="14940"/>
                  <a:pt x="21919" y="14311"/>
                  <a:pt x="27408" y="16773"/>
                </a:cubicBezTo>
                <a:cubicBezTo>
                  <a:pt x="29092" y="17526"/>
                  <a:pt x="30642" y="18555"/>
                  <a:pt x="32337" y="19283"/>
                </a:cubicBezTo>
                <a:cubicBezTo>
                  <a:pt x="34740" y="20316"/>
                  <a:pt x="37360" y="20717"/>
                  <a:pt x="39953" y="21061"/>
                </a:cubicBezTo>
                <a:cubicBezTo>
                  <a:pt x="49084" y="22275"/>
                  <a:pt x="58442" y="23099"/>
                  <a:pt x="67655" y="23208"/>
                </a:cubicBezTo>
                <a:cubicBezTo>
                  <a:pt x="67878" y="23211"/>
                  <a:pt x="68102" y="23212"/>
                  <a:pt x="68325" y="23212"/>
                </a:cubicBezTo>
                <a:cubicBezTo>
                  <a:pt x="71607" y="23212"/>
                  <a:pt x="74929" y="22946"/>
                  <a:pt x="78218" y="22946"/>
                </a:cubicBezTo>
                <a:cubicBezTo>
                  <a:pt x="79070" y="22946"/>
                  <a:pt x="79919" y="22964"/>
                  <a:pt x="80765" y="23009"/>
                </a:cubicBezTo>
                <a:cubicBezTo>
                  <a:pt x="82401" y="23096"/>
                  <a:pt x="83936" y="23188"/>
                  <a:pt x="85463" y="23188"/>
                </a:cubicBezTo>
                <a:cubicBezTo>
                  <a:pt x="87391" y="23188"/>
                  <a:pt x="89308" y="23041"/>
                  <a:pt x="91400" y="22551"/>
                </a:cubicBezTo>
                <a:cubicBezTo>
                  <a:pt x="94629" y="21795"/>
                  <a:pt x="98069" y="20314"/>
                  <a:pt x="99406" y="17279"/>
                </a:cubicBezTo>
                <a:cubicBezTo>
                  <a:pt x="100834" y="14034"/>
                  <a:pt x="99196" y="10061"/>
                  <a:pt x="96416" y="7861"/>
                </a:cubicBezTo>
                <a:cubicBezTo>
                  <a:pt x="93420" y="5492"/>
                  <a:pt x="89676" y="4826"/>
                  <a:pt x="85766" y="4826"/>
                </a:cubicBezTo>
                <a:cubicBezTo>
                  <a:pt x="81126" y="4826"/>
                  <a:pt x="76252" y="5764"/>
                  <a:pt x="72118" y="5903"/>
                </a:cubicBezTo>
                <a:cubicBezTo>
                  <a:pt x="71492" y="5924"/>
                  <a:pt x="70866" y="5935"/>
                  <a:pt x="70240" y="5935"/>
                </a:cubicBezTo>
                <a:cubicBezTo>
                  <a:pt x="62646" y="5935"/>
                  <a:pt x="55104" y="4425"/>
                  <a:pt x="47732" y="2550"/>
                </a:cubicBezTo>
                <a:cubicBezTo>
                  <a:pt x="43171" y="1390"/>
                  <a:pt x="38587" y="78"/>
                  <a:pt x="33881" y="3"/>
                </a:cubicBezTo>
                <a:cubicBezTo>
                  <a:pt x="33758" y="1"/>
                  <a:pt x="33634" y="0"/>
                  <a:pt x="33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1" name="Google Shape;1131;p40"/>
          <p:cNvGrpSpPr/>
          <p:nvPr/>
        </p:nvGrpSpPr>
        <p:grpSpPr>
          <a:xfrm flipH="1">
            <a:off x="839798" y="-526428"/>
            <a:ext cx="1753197" cy="1124956"/>
            <a:chOff x="4684437" y="-53741"/>
            <a:chExt cx="1400094" cy="898384"/>
          </a:xfrm>
        </p:grpSpPr>
        <p:sp>
          <p:nvSpPr>
            <p:cNvPr id="1132" name="Google Shape;1132;p40"/>
            <p:cNvSpPr/>
            <p:nvPr/>
          </p:nvSpPr>
          <p:spPr>
            <a:xfrm>
              <a:off x="4723879" y="-30011"/>
              <a:ext cx="47862" cy="54791"/>
            </a:xfrm>
            <a:custGeom>
              <a:avLst/>
              <a:gdLst/>
              <a:ahLst/>
              <a:cxnLst/>
              <a:rect l="l" t="t" r="r" b="b"/>
              <a:pathLst>
                <a:path w="1188" h="1360" extrusionOk="0">
                  <a:moveTo>
                    <a:pt x="584" y="1"/>
                  </a:moveTo>
                  <a:cubicBezTo>
                    <a:pt x="459" y="1"/>
                    <a:pt x="334" y="43"/>
                    <a:pt x="239" y="115"/>
                  </a:cubicBezTo>
                  <a:cubicBezTo>
                    <a:pt x="162" y="175"/>
                    <a:pt x="110" y="243"/>
                    <a:pt x="73" y="332"/>
                  </a:cubicBezTo>
                  <a:cubicBezTo>
                    <a:pt x="31" y="433"/>
                    <a:pt x="1" y="581"/>
                    <a:pt x="46" y="686"/>
                  </a:cubicBezTo>
                  <a:cubicBezTo>
                    <a:pt x="62" y="726"/>
                    <a:pt x="78" y="767"/>
                    <a:pt x="94" y="808"/>
                  </a:cubicBezTo>
                  <a:cubicBezTo>
                    <a:pt x="87" y="841"/>
                    <a:pt x="82" y="876"/>
                    <a:pt x="82" y="910"/>
                  </a:cubicBezTo>
                  <a:cubicBezTo>
                    <a:pt x="82" y="1066"/>
                    <a:pt x="182" y="1219"/>
                    <a:pt x="314" y="1297"/>
                  </a:cubicBezTo>
                  <a:cubicBezTo>
                    <a:pt x="389" y="1340"/>
                    <a:pt x="470" y="1360"/>
                    <a:pt x="550" y="1360"/>
                  </a:cubicBezTo>
                  <a:cubicBezTo>
                    <a:pt x="646" y="1360"/>
                    <a:pt x="742" y="1332"/>
                    <a:pt x="828" y="1283"/>
                  </a:cubicBezTo>
                  <a:cubicBezTo>
                    <a:pt x="845" y="1277"/>
                    <a:pt x="865" y="1272"/>
                    <a:pt x="882" y="1265"/>
                  </a:cubicBezTo>
                  <a:cubicBezTo>
                    <a:pt x="1059" y="1190"/>
                    <a:pt x="1188" y="1013"/>
                    <a:pt x="1184" y="816"/>
                  </a:cubicBezTo>
                  <a:cubicBezTo>
                    <a:pt x="1182" y="732"/>
                    <a:pt x="1180" y="650"/>
                    <a:pt x="1162" y="571"/>
                  </a:cubicBezTo>
                  <a:cubicBezTo>
                    <a:pt x="1159" y="483"/>
                    <a:pt x="1134" y="397"/>
                    <a:pt x="1083" y="311"/>
                  </a:cubicBezTo>
                  <a:cubicBezTo>
                    <a:pt x="1020" y="207"/>
                    <a:pt x="943" y="140"/>
                    <a:pt x="841" y="73"/>
                  </a:cubicBezTo>
                  <a:cubicBezTo>
                    <a:pt x="765" y="23"/>
                    <a:pt x="674" y="1"/>
                    <a:pt x="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4860496" y="-53620"/>
              <a:ext cx="72840" cy="74290"/>
            </a:xfrm>
            <a:custGeom>
              <a:avLst/>
              <a:gdLst/>
              <a:ahLst/>
              <a:cxnLst/>
              <a:rect l="l" t="t" r="r" b="b"/>
              <a:pathLst>
                <a:path w="1808" h="1844" extrusionOk="0">
                  <a:moveTo>
                    <a:pt x="838" y="1"/>
                  </a:moveTo>
                  <a:cubicBezTo>
                    <a:pt x="775" y="1"/>
                    <a:pt x="711" y="11"/>
                    <a:pt x="648" y="31"/>
                  </a:cubicBezTo>
                  <a:cubicBezTo>
                    <a:pt x="450" y="95"/>
                    <a:pt x="265" y="217"/>
                    <a:pt x="162" y="406"/>
                  </a:cubicBezTo>
                  <a:cubicBezTo>
                    <a:pt x="45" y="621"/>
                    <a:pt x="0" y="865"/>
                    <a:pt x="67" y="1105"/>
                  </a:cubicBezTo>
                  <a:cubicBezTo>
                    <a:pt x="83" y="1162"/>
                    <a:pt x="107" y="1215"/>
                    <a:pt x="134" y="1267"/>
                  </a:cubicBezTo>
                  <a:cubicBezTo>
                    <a:pt x="200" y="1527"/>
                    <a:pt x="406" y="1738"/>
                    <a:pt x="681" y="1815"/>
                  </a:cubicBezTo>
                  <a:cubicBezTo>
                    <a:pt x="750" y="1835"/>
                    <a:pt x="820" y="1844"/>
                    <a:pt x="890" y="1844"/>
                  </a:cubicBezTo>
                  <a:cubicBezTo>
                    <a:pt x="1035" y="1844"/>
                    <a:pt x="1179" y="1804"/>
                    <a:pt x="1312" y="1737"/>
                  </a:cubicBezTo>
                  <a:cubicBezTo>
                    <a:pt x="1453" y="1666"/>
                    <a:pt x="1584" y="1528"/>
                    <a:pt x="1660" y="1390"/>
                  </a:cubicBezTo>
                  <a:cubicBezTo>
                    <a:pt x="1780" y="1174"/>
                    <a:pt x="1807" y="922"/>
                    <a:pt x="1736" y="686"/>
                  </a:cubicBezTo>
                  <a:cubicBezTo>
                    <a:pt x="1669" y="457"/>
                    <a:pt x="1504" y="208"/>
                    <a:pt x="1277" y="113"/>
                  </a:cubicBezTo>
                  <a:cubicBezTo>
                    <a:pt x="1183" y="53"/>
                    <a:pt x="1083" y="22"/>
                    <a:pt x="973" y="16"/>
                  </a:cubicBezTo>
                  <a:cubicBezTo>
                    <a:pt x="928" y="6"/>
                    <a:pt x="883" y="1"/>
                    <a:pt x="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5077569" y="-34967"/>
              <a:ext cx="54831" cy="60713"/>
            </a:xfrm>
            <a:custGeom>
              <a:avLst/>
              <a:gdLst/>
              <a:ahLst/>
              <a:cxnLst/>
              <a:rect l="l" t="t" r="r" b="b"/>
              <a:pathLst>
                <a:path w="1361" h="1507" extrusionOk="0">
                  <a:moveTo>
                    <a:pt x="693" y="1"/>
                  </a:moveTo>
                  <a:cubicBezTo>
                    <a:pt x="593" y="1"/>
                    <a:pt x="464" y="39"/>
                    <a:pt x="389" y="87"/>
                  </a:cubicBezTo>
                  <a:cubicBezTo>
                    <a:pt x="344" y="117"/>
                    <a:pt x="287" y="158"/>
                    <a:pt x="248" y="196"/>
                  </a:cubicBezTo>
                  <a:cubicBezTo>
                    <a:pt x="155" y="290"/>
                    <a:pt x="84" y="415"/>
                    <a:pt x="65" y="547"/>
                  </a:cubicBezTo>
                  <a:cubicBezTo>
                    <a:pt x="61" y="576"/>
                    <a:pt x="56" y="605"/>
                    <a:pt x="51" y="633"/>
                  </a:cubicBezTo>
                  <a:cubicBezTo>
                    <a:pt x="32" y="684"/>
                    <a:pt x="21" y="736"/>
                    <a:pt x="14" y="791"/>
                  </a:cubicBezTo>
                  <a:cubicBezTo>
                    <a:pt x="0" y="884"/>
                    <a:pt x="5" y="947"/>
                    <a:pt x="21" y="1045"/>
                  </a:cubicBezTo>
                  <a:cubicBezTo>
                    <a:pt x="32" y="1111"/>
                    <a:pt x="66" y="1172"/>
                    <a:pt x="93" y="1235"/>
                  </a:cubicBezTo>
                  <a:cubicBezTo>
                    <a:pt x="159" y="1390"/>
                    <a:pt x="346" y="1481"/>
                    <a:pt x="500" y="1501"/>
                  </a:cubicBezTo>
                  <a:cubicBezTo>
                    <a:pt x="527" y="1505"/>
                    <a:pt x="554" y="1506"/>
                    <a:pt x="581" y="1506"/>
                  </a:cubicBezTo>
                  <a:cubicBezTo>
                    <a:pt x="726" y="1506"/>
                    <a:pt x="863" y="1455"/>
                    <a:pt x="970" y="1347"/>
                  </a:cubicBezTo>
                  <a:cubicBezTo>
                    <a:pt x="1080" y="1235"/>
                    <a:pt x="1177" y="1089"/>
                    <a:pt x="1249" y="941"/>
                  </a:cubicBezTo>
                  <a:lnTo>
                    <a:pt x="1256" y="929"/>
                  </a:lnTo>
                  <a:lnTo>
                    <a:pt x="1256" y="929"/>
                  </a:lnTo>
                  <a:cubicBezTo>
                    <a:pt x="1251" y="941"/>
                    <a:pt x="1246" y="952"/>
                    <a:pt x="1243" y="963"/>
                  </a:cubicBezTo>
                  <a:cubicBezTo>
                    <a:pt x="1260" y="935"/>
                    <a:pt x="1274" y="901"/>
                    <a:pt x="1289" y="868"/>
                  </a:cubicBezTo>
                  <a:cubicBezTo>
                    <a:pt x="1294" y="855"/>
                    <a:pt x="1297" y="844"/>
                    <a:pt x="1301" y="833"/>
                  </a:cubicBezTo>
                  <a:cubicBezTo>
                    <a:pt x="1307" y="817"/>
                    <a:pt x="1313" y="802"/>
                    <a:pt x="1320" y="788"/>
                  </a:cubicBezTo>
                  <a:cubicBezTo>
                    <a:pt x="1361" y="689"/>
                    <a:pt x="1353" y="575"/>
                    <a:pt x="1321" y="469"/>
                  </a:cubicBezTo>
                  <a:cubicBezTo>
                    <a:pt x="1321" y="465"/>
                    <a:pt x="1320" y="462"/>
                    <a:pt x="1320" y="458"/>
                  </a:cubicBezTo>
                  <a:lnTo>
                    <a:pt x="1315" y="447"/>
                  </a:lnTo>
                  <a:cubicBezTo>
                    <a:pt x="1304" y="416"/>
                    <a:pt x="1291" y="386"/>
                    <a:pt x="1277" y="357"/>
                  </a:cubicBezTo>
                  <a:lnTo>
                    <a:pt x="1258" y="310"/>
                  </a:lnTo>
                  <a:cubicBezTo>
                    <a:pt x="1227" y="253"/>
                    <a:pt x="1183" y="206"/>
                    <a:pt x="1133" y="166"/>
                  </a:cubicBezTo>
                  <a:cubicBezTo>
                    <a:pt x="1097" y="133"/>
                    <a:pt x="1057" y="107"/>
                    <a:pt x="1016" y="83"/>
                  </a:cubicBezTo>
                  <a:cubicBezTo>
                    <a:pt x="1012" y="82"/>
                    <a:pt x="1009" y="79"/>
                    <a:pt x="1006" y="78"/>
                  </a:cubicBezTo>
                  <a:cubicBezTo>
                    <a:pt x="981" y="66"/>
                    <a:pt x="956" y="53"/>
                    <a:pt x="929" y="45"/>
                  </a:cubicBezTo>
                  <a:lnTo>
                    <a:pt x="890" y="33"/>
                  </a:lnTo>
                  <a:lnTo>
                    <a:pt x="848" y="21"/>
                  </a:lnTo>
                  <a:cubicBezTo>
                    <a:pt x="834" y="19"/>
                    <a:pt x="821" y="15"/>
                    <a:pt x="807" y="14"/>
                  </a:cubicBezTo>
                  <a:cubicBezTo>
                    <a:pt x="778" y="9"/>
                    <a:pt x="750" y="5"/>
                    <a:pt x="720" y="2"/>
                  </a:cubicBezTo>
                  <a:cubicBezTo>
                    <a:pt x="711" y="1"/>
                    <a:pt x="702" y="1"/>
                    <a:pt x="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5234330" y="-47698"/>
              <a:ext cx="71712" cy="84926"/>
            </a:xfrm>
            <a:custGeom>
              <a:avLst/>
              <a:gdLst/>
              <a:ahLst/>
              <a:cxnLst/>
              <a:rect l="l" t="t" r="r" b="b"/>
              <a:pathLst>
                <a:path w="1780" h="2108" extrusionOk="0">
                  <a:moveTo>
                    <a:pt x="864" y="0"/>
                  </a:moveTo>
                  <a:cubicBezTo>
                    <a:pt x="792" y="0"/>
                    <a:pt x="719" y="11"/>
                    <a:pt x="648" y="34"/>
                  </a:cubicBezTo>
                  <a:cubicBezTo>
                    <a:pt x="509" y="79"/>
                    <a:pt x="382" y="152"/>
                    <a:pt x="274" y="251"/>
                  </a:cubicBezTo>
                  <a:cubicBezTo>
                    <a:pt x="137" y="377"/>
                    <a:pt x="3" y="656"/>
                    <a:pt x="28" y="847"/>
                  </a:cubicBezTo>
                  <a:cubicBezTo>
                    <a:pt x="34" y="902"/>
                    <a:pt x="42" y="953"/>
                    <a:pt x="49" y="1005"/>
                  </a:cubicBezTo>
                  <a:cubicBezTo>
                    <a:pt x="10" y="1147"/>
                    <a:pt x="1" y="1295"/>
                    <a:pt x="44" y="1443"/>
                  </a:cubicBezTo>
                  <a:cubicBezTo>
                    <a:pt x="99" y="1629"/>
                    <a:pt x="180" y="1741"/>
                    <a:pt x="296" y="1891"/>
                  </a:cubicBezTo>
                  <a:cubicBezTo>
                    <a:pt x="347" y="1931"/>
                    <a:pt x="399" y="1969"/>
                    <a:pt x="449" y="2009"/>
                  </a:cubicBezTo>
                  <a:cubicBezTo>
                    <a:pt x="537" y="2065"/>
                    <a:pt x="630" y="2095"/>
                    <a:pt x="731" y="2100"/>
                  </a:cubicBezTo>
                  <a:cubicBezTo>
                    <a:pt x="768" y="2105"/>
                    <a:pt x="805" y="2107"/>
                    <a:pt x="843" y="2107"/>
                  </a:cubicBezTo>
                  <a:cubicBezTo>
                    <a:pt x="972" y="2107"/>
                    <a:pt x="1099" y="2077"/>
                    <a:pt x="1214" y="2009"/>
                  </a:cubicBezTo>
                  <a:lnTo>
                    <a:pt x="1373" y="1916"/>
                  </a:lnTo>
                  <a:cubicBezTo>
                    <a:pt x="1605" y="1778"/>
                    <a:pt x="1780" y="1506"/>
                    <a:pt x="1767" y="1228"/>
                  </a:cubicBezTo>
                  <a:cubicBezTo>
                    <a:pt x="1758" y="1047"/>
                    <a:pt x="1754" y="835"/>
                    <a:pt x="1697" y="662"/>
                  </a:cubicBezTo>
                  <a:cubicBezTo>
                    <a:pt x="1678" y="578"/>
                    <a:pt x="1647" y="496"/>
                    <a:pt x="1600" y="422"/>
                  </a:cubicBezTo>
                  <a:cubicBezTo>
                    <a:pt x="1442" y="178"/>
                    <a:pt x="1158" y="0"/>
                    <a:pt x="8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5450919" y="-39842"/>
              <a:ext cx="65427" cy="73001"/>
            </a:xfrm>
            <a:custGeom>
              <a:avLst/>
              <a:gdLst/>
              <a:ahLst/>
              <a:cxnLst/>
              <a:rect l="l" t="t" r="r" b="b"/>
              <a:pathLst>
                <a:path w="1624" h="1812" extrusionOk="0">
                  <a:moveTo>
                    <a:pt x="881" y="1"/>
                  </a:moveTo>
                  <a:cubicBezTo>
                    <a:pt x="823" y="1"/>
                    <a:pt x="766" y="9"/>
                    <a:pt x="712" y="29"/>
                  </a:cubicBezTo>
                  <a:cubicBezTo>
                    <a:pt x="630" y="60"/>
                    <a:pt x="540" y="90"/>
                    <a:pt x="467" y="137"/>
                  </a:cubicBezTo>
                  <a:cubicBezTo>
                    <a:pt x="283" y="256"/>
                    <a:pt x="152" y="424"/>
                    <a:pt x="95" y="637"/>
                  </a:cubicBezTo>
                  <a:cubicBezTo>
                    <a:pt x="76" y="706"/>
                    <a:pt x="60" y="774"/>
                    <a:pt x="44" y="842"/>
                  </a:cubicBezTo>
                  <a:cubicBezTo>
                    <a:pt x="18" y="923"/>
                    <a:pt x="0" y="1006"/>
                    <a:pt x="3" y="1094"/>
                  </a:cubicBezTo>
                  <a:cubicBezTo>
                    <a:pt x="14" y="1400"/>
                    <a:pt x="219" y="1719"/>
                    <a:pt x="533" y="1791"/>
                  </a:cubicBezTo>
                  <a:cubicBezTo>
                    <a:pt x="597" y="1805"/>
                    <a:pt x="661" y="1812"/>
                    <a:pt x="725" y="1812"/>
                  </a:cubicBezTo>
                  <a:cubicBezTo>
                    <a:pt x="790" y="1812"/>
                    <a:pt x="854" y="1805"/>
                    <a:pt x="918" y="1791"/>
                  </a:cubicBezTo>
                  <a:cubicBezTo>
                    <a:pt x="1100" y="1750"/>
                    <a:pt x="1249" y="1608"/>
                    <a:pt x="1350" y="1459"/>
                  </a:cubicBezTo>
                  <a:lnTo>
                    <a:pt x="1491" y="1243"/>
                  </a:lnTo>
                  <a:cubicBezTo>
                    <a:pt x="1577" y="1115"/>
                    <a:pt x="1623" y="954"/>
                    <a:pt x="1622" y="800"/>
                  </a:cubicBezTo>
                  <a:cubicBezTo>
                    <a:pt x="1619" y="708"/>
                    <a:pt x="1605" y="604"/>
                    <a:pt x="1569" y="517"/>
                  </a:cubicBezTo>
                  <a:cubicBezTo>
                    <a:pt x="1502" y="349"/>
                    <a:pt x="1417" y="189"/>
                    <a:pt x="1249" y="100"/>
                  </a:cubicBezTo>
                  <a:cubicBezTo>
                    <a:pt x="1140" y="43"/>
                    <a:pt x="1008" y="1"/>
                    <a:pt x="8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5582380" y="-53741"/>
              <a:ext cx="86296" cy="95562"/>
            </a:xfrm>
            <a:custGeom>
              <a:avLst/>
              <a:gdLst/>
              <a:ahLst/>
              <a:cxnLst/>
              <a:rect l="l" t="t" r="r" b="b"/>
              <a:pathLst>
                <a:path w="2142" h="2372" extrusionOk="0">
                  <a:moveTo>
                    <a:pt x="1114" y="1"/>
                  </a:moveTo>
                  <a:cubicBezTo>
                    <a:pt x="1030" y="1"/>
                    <a:pt x="947" y="12"/>
                    <a:pt x="872" y="36"/>
                  </a:cubicBezTo>
                  <a:cubicBezTo>
                    <a:pt x="423" y="181"/>
                    <a:pt x="109" y="618"/>
                    <a:pt x="170" y="1089"/>
                  </a:cubicBezTo>
                  <a:cubicBezTo>
                    <a:pt x="163" y="1102"/>
                    <a:pt x="157" y="1115"/>
                    <a:pt x="152" y="1128"/>
                  </a:cubicBezTo>
                  <a:cubicBezTo>
                    <a:pt x="39" y="1378"/>
                    <a:pt x="0" y="1603"/>
                    <a:pt x="110" y="1863"/>
                  </a:cubicBezTo>
                  <a:cubicBezTo>
                    <a:pt x="204" y="2084"/>
                    <a:pt x="398" y="2293"/>
                    <a:pt x="646" y="2342"/>
                  </a:cubicBezTo>
                  <a:cubicBezTo>
                    <a:pt x="747" y="2361"/>
                    <a:pt x="843" y="2372"/>
                    <a:pt x="938" y="2372"/>
                  </a:cubicBezTo>
                  <a:cubicBezTo>
                    <a:pt x="1111" y="2372"/>
                    <a:pt x="1277" y="2335"/>
                    <a:pt x="1446" y="2246"/>
                  </a:cubicBezTo>
                  <a:cubicBezTo>
                    <a:pt x="1642" y="2144"/>
                    <a:pt x="1790" y="1984"/>
                    <a:pt x="1913" y="1805"/>
                  </a:cubicBezTo>
                  <a:cubicBezTo>
                    <a:pt x="1967" y="1727"/>
                    <a:pt x="2009" y="1635"/>
                    <a:pt x="2043" y="1542"/>
                  </a:cubicBezTo>
                  <a:cubicBezTo>
                    <a:pt x="2047" y="1532"/>
                    <a:pt x="2053" y="1524"/>
                    <a:pt x="2057" y="1514"/>
                  </a:cubicBezTo>
                  <a:cubicBezTo>
                    <a:pt x="2128" y="1344"/>
                    <a:pt x="2142" y="1182"/>
                    <a:pt x="2121" y="1007"/>
                  </a:cubicBezTo>
                  <a:cubicBezTo>
                    <a:pt x="2116" y="907"/>
                    <a:pt x="2102" y="806"/>
                    <a:pt x="2068" y="714"/>
                  </a:cubicBezTo>
                  <a:cubicBezTo>
                    <a:pt x="1977" y="472"/>
                    <a:pt x="1851" y="267"/>
                    <a:pt x="1621" y="134"/>
                  </a:cubicBezTo>
                  <a:cubicBezTo>
                    <a:pt x="1479" y="51"/>
                    <a:pt x="1292" y="1"/>
                    <a:pt x="11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5730962" y="-30978"/>
              <a:ext cx="46975" cy="50077"/>
            </a:xfrm>
            <a:custGeom>
              <a:avLst/>
              <a:gdLst/>
              <a:ahLst/>
              <a:cxnLst/>
              <a:rect l="l" t="t" r="r" b="b"/>
              <a:pathLst>
                <a:path w="1166" h="1243" extrusionOk="0">
                  <a:moveTo>
                    <a:pt x="593" y="0"/>
                  </a:moveTo>
                  <a:cubicBezTo>
                    <a:pt x="522" y="0"/>
                    <a:pt x="452" y="14"/>
                    <a:pt x="384" y="44"/>
                  </a:cubicBezTo>
                  <a:cubicBezTo>
                    <a:pt x="221" y="112"/>
                    <a:pt x="98" y="266"/>
                    <a:pt x="66" y="440"/>
                  </a:cubicBezTo>
                  <a:cubicBezTo>
                    <a:pt x="60" y="453"/>
                    <a:pt x="55" y="467"/>
                    <a:pt x="50" y="482"/>
                  </a:cubicBezTo>
                  <a:cubicBezTo>
                    <a:pt x="6" y="598"/>
                    <a:pt x="0" y="762"/>
                    <a:pt x="47" y="881"/>
                  </a:cubicBezTo>
                  <a:cubicBezTo>
                    <a:pt x="93" y="998"/>
                    <a:pt x="155" y="1111"/>
                    <a:pt x="272" y="1174"/>
                  </a:cubicBezTo>
                  <a:cubicBezTo>
                    <a:pt x="350" y="1215"/>
                    <a:pt x="438" y="1242"/>
                    <a:pt x="526" y="1242"/>
                  </a:cubicBezTo>
                  <a:cubicBezTo>
                    <a:pt x="567" y="1242"/>
                    <a:pt x="608" y="1236"/>
                    <a:pt x="648" y="1223"/>
                  </a:cubicBezTo>
                  <a:cubicBezTo>
                    <a:pt x="796" y="1176"/>
                    <a:pt x="922" y="1085"/>
                    <a:pt x="1004" y="955"/>
                  </a:cubicBezTo>
                  <a:cubicBezTo>
                    <a:pt x="1024" y="936"/>
                    <a:pt x="1042" y="919"/>
                    <a:pt x="1057" y="898"/>
                  </a:cubicBezTo>
                  <a:cubicBezTo>
                    <a:pt x="1110" y="828"/>
                    <a:pt x="1140" y="757"/>
                    <a:pt x="1151" y="672"/>
                  </a:cubicBezTo>
                  <a:cubicBezTo>
                    <a:pt x="1165" y="556"/>
                    <a:pt x="1143" y="466"/>
                    <a:pt x="1095" y="363"/>
                  </a:cubicBezTo>
                  <a:lnTo>
                    <a:pt x="1044" y="260"/>
                  </a:lnTo>
                  <a:cubicBezTo>
                    <a:pt x="993" y="150"/>
                    <a:pt x="844" y="42"/>
                    <a:pt x="728" y="16"/>
                  </a:cubicBezTo>
                  <a:cubicBezTo>
                    <a:pt x="683" y="6"/>
                    <a:pt x="638" y="0"/>
                    <a:pt x="5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5859159" y="-52049"/>
              <a:ext cx="64057" cy="71833"/>
            </a:xfrm>
            <a:custGeom>
              <a:avLst/>
              <a:gdLst/>
              <a:ahLst/>
              <a:cxnLst/>
              <a:rect l="l" t="t" r="r" b="b"/>
              <a:pathLst>
                <a:path w="1590" h="1783" extrusionOk="0">
                  <a:moveTo>
                    <a:pt x="798" y="0"/>
                  </a:moveTo>
                  <a:cubicBezTo>
                    <a:pt x="763" y="0"/>
                    <a:pt x="729" y="5"/>
                    <a:pt x="694" y="13"/>
                  </a:cubicBezTo>
                  <a:cubicBezTo>
                    <a:pt x="624" y="13"/>
                    <a:pt x="560" y="31"/>
                    <a:pt x="500" y="66"/>
                  </a:cubicBezTo>
                  <a:cubicBezTo>
                    <a:pt x="434" y="84"/>
                    <a:pt x="378" y="117"/>
                    <a:pt x="330" y="166"/>
                  </a:cubicBezTo>
                  <a:cubicBezTo>
                    <a:pt x="247" y="219"/>
                    <a:pt x="180" y="291"/>
                    <a:pt x="131" y="382"/>
                  </a:cubicBezTo>
                  <a:cubicBezTo>
                    <a:pt x="35" y="541"/>
                    <a:pt x="7" y="714"/>
                    <a:pt x="2" y="897"/>
                  </a:cubicBezTo>
                  <a:cubicBezTo>
                    <a:pt x="0" y="963"/>
                    <a:pt x="9" y="1029"/>
                    <a:pt x="21" y="1094"/>
                  </a:cubicBezTo>
                  <a:cubicBezTo>
                    <a:pt x="27" y="1329"/>
                    <a:pt x="177" y="1566"/>
                    <a:pt x="379" y="1678"/>
                  </a:cubicBezTo>
                  <a:cubicBezTo>
                    <a:pt x="382" y="1679"/>
                    <a:pt x="383" y="1680"/>
                    <a:pt x="386" y="1682"/>
                  </a:cubicBezTo>
                  <a:cubicBezTo>
                    <a:pt x="496" y="1744"/>
                    <a:pt x="637" y="1783"/>
                    <a:pt x="772" y="1783"/>
                  </a:cubicBezTo>
                  <a:cubicBezTo>
                    <a:pt x="834" y="1783"/>
                    <a:pt x="896" y="1775"/>
                    <a:pt x="952" y="1757"/>
                  </a:cubicBezTo>
                  <a:cubicBezTo>
                    <a:pt x="1127" y="1700"/>
                    <a:pt x="1308" y="1589"/>
                    <a:pt x="1393" y="1418"/>
                  </a:cubicBezTo>
                  <a:cubicBezTo>
                    <a:pt x="1442" y="1317"/>
                    <a:pt x="1499" y="1215"/>
                    <a:pt x="1527" y="1103"/>
                  </a:cubicBezTo>
                  <a:cubicBezTo>
                    <a:pt x="1578" y="921"/>
                    <a:pt x="1589" y="749"/>
                    <a:pt x="1543" y="565"/>
                  </a:cubicBezTo>
                  <a:cubicBezTo>
                    <a:pt x="1517" y="503"/>
                    <a:pt x="1491" y="441"/>
                    <a:pt x="1465" y="382"/>
                  </a:cubicBezTo>
                  <a:cubicBezTo>
                    <a:pt x="1425" y="330"/>
                    <a:pt x="1383" y="277"/>
                    <a:pt x="1343" y="225"/>
                  </a:cubicBezTo>
                  <a:cubicBezTo>
                    <a:pt x="1292" y="185"/>
                    <a:pt x="1239" y="145"/>
                    <a:pt x="1187" y="105"/>
                  </a:cubicBezTo>
                  <a:cubicBezTo>
                    <a:pt x="1097" y="48"/>
                    <a:pt x="1003" y="17"/>
                    <a:pt x="900" y="13"/>
                  </a:cubicBezTo>
                  <a:cubicBezTo>
                    <a:pt x="866" y="5"/>
                    <a:pt x="83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4774320" y="84769"/>
              <a:ext cx="76224" cy="82670"/>
            </a:xfrm>
            <a:custGeom>
              <a:avLst/>
              <a:gdLst/>
              <a:ahLst/>
              <a:cxnLst/>
              <a:rect l="l" t="t" r="r" b="b"/>
              <a:pathLst>
                <a:path w="1892" h="2052" extrusionOk="0">
                  <a:moveTo>
                    <a:pt x="237" y="434"/>
                  </a:moveTo>
                  <a:cubicBezTo>
                    <a:pt x="237" y="434"/>
                    <a:pt x="237" y="436"/>
                    <a:pt x="236" y="436"/>
                  </a:cubicBezTo>
                  <a:cubicBezTo>
                    <a:pt x="231" y="442"/>
                    <a:pt x="226" y="449"/>
                    <a:pt x="221" y="455"/>
                  </a:cubicBezTo>
                  <a:lnTo>
                    <a:pt x="221" y="455"/>
                  </a:lnTo>
                  <a:cubicBezTo>
                    <a:pt x="226" y="448"/>
                    <a:pt x="231" y="441"/>
                    <a:pt x="237" y="434"/>
                  </a:cubicBezTo>
                  <a:close/>
                  <a:moveTo>
                    <a:pt x="973" y="1"/>
                  </a:moveTo>
                  <a:cubicBezTo>
                    <a:pt x="756" y="1"/>
                    <a:pt x="560" y="82"/>
                    <a:pt x="395" y="237"/>
                  </a:cubicBezTo>
                  <a:cubicBezTo>
                    <a:pt x="338" y="293"/>
                    <a:pt x="290" y="354"/>
                    <a:pt x="250" y="416"/>
                  </a:cubicBezTo>
                  <a:cubicBezTo>
                    <a:pt x="213" y="459"/>
                    <a:pt x="177" y="508"/>
                    <a:pt x="143" y="556"/>
                  </a:cubicBezTo>
                  <a:cubicBezTo>
                    <a:pt x="158" y="536"/>
                    <a:pt x="174" y="516"/>
                    <a:pt x="189" y="497"/>
                  </a:cubicBezTo>
                  <a:lnTo>
                    <a:pt x="189" y="497"/>
                  </a:lnTo>
                  <a:cubicBezTo>
                    <a:pt x="103" y="610"/>
                    <a:pt x="42" y="714"/>
                    <a:pt x="20" y="875"/>
                  </a:cubicBezTo>
                  <a:cubicBezTo>
                    <a:pt x="0" y="1018"/>
                    <a:pt x="3" y="1120"/>
                    <a:pt x="35" y="1269"/>
                  </a:cubicBezTo>
                  <a:cubicBezTo>
                    <a:pt x="83" y="1490"/>
                    <a:pt x="200" y="1646"/>
                    <a:pt x="337" y="1819"/>
                  </a:cubicBezTo>
                  <a:cubicBezTo>
                    <a:pt x="466" y="1983"/>
                    <a:pt x="694" y="2052"/>
                    <a:pt x="901" y="2052"/>
                  </a:cubicBezTo>
                  <a:cubicBezTo>
                    <a:pt x="944" y="2052"/>
                    <a:pt x="986" y="2049"/>
                    <a:pt x="1026" y="2043"/>
                  </a:cubicBezTo>
                  <a:cubicBezTo>
                    <a:pt x="1259" y="2012"/>
                    <a:pt x="1517" y="1879"/>
                    <a:pt x="1624" y="1652"/>
                  </a:cubicBezTo>
                  <a:cubicBezTo>
                    <a:pt x="1687" y="1518"/>
                    <a:pt x="1751" y="1372"/>
                    <a:pt x="1798" y="1228"/>
                  </a:cubicBezTo>
                  <a:cubicBezTo>
                    <a:pt x="1892" y="945"/>
                    <a:pt x="1843" y="664"/>
                    <a:pt x="1705" y="407"/>
                  </a:cubicBezTo>
                  <a:cubicBezTo>
                    <a:pt x="1583" y="179"/>
                    <a:pt x="1344" y="42"/>
                    <a:pt x="1096" y="9"/>
                  </a:cubicBezTo>
                  <a:cubicBezTo>
                    <a:pt x="1054" y="3"/>
                    <a:pt x="101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4922822" y="87308"/>
              <a:ext cx="73323" cy="77876"/>
            </a:xfrm>
            <a:custGeom>
              <a:avLst/>
              <a:gdLst/>
              <a:ahLst/>
              <a:cxnLst/>
              <a:rect l="l" t="t" r="r" b="b"/>
              <a:pathLst>
                <a:path w="1820" h="1933" extrusionOk="0">
                  <a:moveTo>
                    <a:pt x="1009" y="1"/>
                  </a:moveTo>
                  <a:cubicBezTo>
                    <a:pt x="921" y="1"/>
                    <a:pt x="833" y="13"/>
                    <a:pt x="761" y="33"/>
                  </a:cubicBezTo>
                  <a:cubicBezTo>
                    <a:pt x="610" y="75"/>
                    <a:pt x="462" y="164"/>
                    <a:pt x="355" y="280"/>
                  </a:cubicBezTo>
                  <a:cubicBezTo>
                    <a:pt x="202" y="445"/>
                    <a:pt x="129" y="645"/>
                    <a:pt x="114" y="863"/>
                  </a:cubicBezTo>
                  <a:cubicBezTo>
                    <a:pt x="102" y="900"/>
                    <a:pt x="89" y="939"/>
                    <a:pt x="78" y="980"/>
                  </a:cubicBezTo>
                  <a:cubicBezTo>
                    <a:pt x="0" y="1285"/>
                    <a:pt x="127" y="1665"/>
                    <a:pt x="420" y="1818"/>
                  </a:cubicBezTo>
                  <a:cubicBezTo>
                    <a:pt x="555" y="1889"/>
                    <a:pt x="705" y="1932"/>
                    <a:pt x="856" y="1932"/>
                  </a:cubicBezTo>
                  <a:cubicBezTo>
                    <a:pt x="926" y="1932"/>
                    <a:pt x="997" y="1923"/>
                    <a:pt x="1067" y="1902"/>
                  </a:cubicBezTo>
                  <a:cubicBezTo>
                    <a:pt x="1275" y="1841"/>
                    <a:pt x="1470" y="1690"/>
                    <a:pt x="1578" y="1502"/>
                  </a:cubicBezTo>
                  <a:cubicBezTo>
                    <a:pt x="1631" y="1407"/>
                    <a:pt x="1677" y="1301"/>
                    <a:pt x="1696" y="1192"/>
                  </a:cubicBezTo>
                  <a:cubicBezTo>
                    <a:pt x="1697" y="1187"/>
                    <a:pt x="1698" y="1181"/>
                    <a:pt x="1698" y="1175"/>
                  </a:cubicBezTo>
                  <a:cubicBezTo>
                    <a:pt x="1783" y="1029"/>
                    <a:pt x="1819" y="858"/>
                    <a:pt x="1796" y="684"/>
                  </a:cubicBezTo>
                  <a:cubicBezTo>
                    <a:pt x="1753" y="364"/>
                    <a:pt x="1537" y="145"/>
                    <a:pt x="1237" y="36"/>
                  </a:cubicBezTo>
                  <a:cubicBezTo>
                    <a:pt x="1171" y="11"/>
                    <a:pt x="1090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5081759" y="85857"/>
              <a:ext cx="82469" cy="76627"/>
            </a:xfrm>
            <a:custGeom>
              <a:avLst/>
              <a:gdLst/>
              <a:ahLst/>
              <a:cxnLst/>
              <a:rect l="l" t="t" r="r" b="b"/>
              <a:pathLst>
                <a:path w="2047" h="1902" extrusionOk="0">
                  <a:moveTo>
                    <a:pt x="1124" y="0"/>
                  </a:moveTo>
                  <a:cubicBezTo>
                    <a:pt x="1060" y="0"/>
                    <a:pt x="994" y="8"/>
                    <a:pt x="926" y="23"/>
                  </a:cubicBezTo>
                  <a:cubicBezTo>
                    <a:pt x="830" y="45"/>
                    <a:pt x="743" y="88"/>
                    <a:pt x="666" y="148"/>
                  </a:cubicBezTo>
                  <a:cubicBezTo>
                    <a:pt x="506" y="219"/>
                    <a:pt x="364" y="332"/>
                    <a:pt x="272" y="478"/>
                  </a:cubicBezTo>
                  <a:cubicBezTo>
                    <a:pt x="0" y="910"/>
                    <a:pt x="173" y="1528"/>
                    <a:pt x="611" y="1777"/>
                  </a:cubicBezTo>
                  <a:cubicBezTo>
                    <a:pt x="760" y="1861"/>
                    <a:pt x="922" y="1901"/>
                    <a:pt x="1082" y="1901"/>
                  </a:cubicBezTo>
                  <a:cubicBezTo>
                    <a:pt x="1404" y="1901"/>
                    <a:pt x="1716" y="1737"/>
                    <a:pt x="1892" y="1437"/>
                  </a:cubicBezTo>
                  <a:cubicBezTo>
                    <a:pt x="2009" y="1242"/>
                    <a:pt x="2047" y="1017"/>
                    <a:pt x="2018" y="792"/>
                  </a:cubicBezTo>
                  <a:cubicBezTo>
                    <a:pt x="1980" y="517"/>
                    <a:pt x="1822" y="226"/>
                    <a:pt x="1555" y="105"/>
                  </a:cubicBezTo>
                  <a:cubicBezTo>
                    <a:pt x="1408" y="39"/>
                    <a:pt x="1271" y="0"/>
                    <a:pt x="11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5227078" y="83037"/>
              <a:ext cx="65669" cy="66837"/>
            </a:xfrm>
            <a:custGeom>
              <a:avLst/>
              <a:gdLst/>
              <a:ahLst/>
              <a:cxnLst/>
              <a:rect l="l" t="t" r="r" b="b"/>
              <a:pathLst>
                <a:path w="1630" h="1659" extrusionOk="0">
                  <a:moveTo>
                    <a:pt x="876" y="0"/>
                  </a:moveTo>
                  <a:cubicBezTo>
                    <a:pt x="862" y="0"/>
                    <a:pt x="848" y="1"/>
                    <a:pt x="835" y="2"/>
                  </a:cubicBezTo>
                  <a:cubicBezTo>
                    <a:pt x="763" y="8"/>
                    <a:pt x="695" y="21"/>
                    <a:pt x="629" y="38"/>
                  </a:cubicBezTo>
                  <a:cubicBezTo>
                    <a:pt x="418" y="58"/>
                    <a:pt x="254" y="194"/>
                    <a:pt x="149" y="374"/>
                  </a:cubicBezTo>
                  <a:cubicBezTo>
                    <a:pt x="145" y="381"/>
                    <a:pt x="142" y="387"/>
                    <a:pt x="140" y="392"/>
                  </a:cubicBezTo>
                  <a:cubicBezTo>
                    <a:pt x="93" y="468"/>
                    <a:pt x="57" y="550"/>
                    <a:pt x="37" y="635"/>
                  </a:cubicBezTo>
                  <a:cubicBezTo>
                    <a:pt x="1" y="781"/>
                    <a:pt x="6" y="935"/>
                    <a:pt x="41" y="1081"/>
                  </a:cubicBezTo>
                  <a:cubicBezTo>
                    <a:pt x="52" y="1129"/>
                    <a:pt x="69" y="1170"/>
                    <a:pt x="88" y="1210"/>
                  </a:cubicBezTo>
                  <a:cubicBezTo>
                    <a:pt x="89" y="1213"/>
                    <a:pt x="92" y="1217"/>
                    <a:pt x="94" y="1221"/>
                  </a:cubicBezTo>
                  <a:cubicBezTo>
                    <a:pt x="108" y="1247"/>
                    <a:pt x="121" y="1274"/>
                    <a:pt x="137" y="1297"/>
                  </a:cubicBezTo>
                  <a:cubicBezTo>
                    <a:pt x="142" y="1305"/>
                    <a:pt x="145" y="1313"/>
                    <a:pt x="150" y="1320"/>
                  </a:cubicBezTo>
                  <a:cubicBezTo>
                    <a:pt x="161" y="1337"/>
                    <a:pt x="174" y="1352"/>
                    <a:pt x="187" y="1369"/>
                  </a:cubicBezTo>
                  <a:lnTo>
                    <a:pt x="198" y="1385"/>
                  </a:lnTo>
                  <a:cubicBezTo>
                    <a:pt x="203" y="1391"/>
                    <a:pt x="209" y="1398"/>
                    <a:pt x="214" y="1405"/>
                  </a:cubicBezTo>
                  <a:cubicBezTo>
                    <a:pt x="228" y="1423"/>
                    <a:pt x="242" y="1441"/>
                    <a:pt x="258" y="1460"/>
                  </a:cubicBezTo>
                  <a:cubicBezTo>
                    <a:pt x="259" y="1458"/>
                    <a:pt x="260" y="1455"/>
                    <a:pt x="260" y="1453"/>
                  </a:cubicBezTo>
                  <a:cubicBezTo>
                    <a:pt x="392" y="1582"/>
                    <a:pt x="557" y="1658"/>
                    <a:pt x="747" y="1658"/>
                  </a:cubicBezTo>
                  <a:cubicBezTo>
                    <a:pt x="777" y="1658"/>
                    <a:pt x="808" y="1656"/>
                    <a:pt x="840" y="1652"/>
                  </a:cubicBezTo>
                  <a:cubicBezTo>
                    <a:pt x="1046" y="1624"/>
                    <a:pt x="1268" y="1486"/>
                    <a:pt x="1369" y="1290"/>
                  </a:cubicBezTo>
                  <a:cubicBezTo>
                    <a:pt x="1415" y="1243"/>
                    <a:pt x="1456" y="1192"/>
                    <a:pt x="1484" y="1131"/>
                  </a:cubicBezTo>
                  <a:cubicBezTo>
                    <a:pt x="1602" y="883"/>
                    <a:pt x="1630" y="623"/>
                    <a:pt x="1484" y="374"/>
                  </a:cubicBezTo>
                  <a:cubicBezTo>
                    <a:pt x="1365" y="170"/>
                    <a:pt x="1121" y="0"/>
                    <a:pt x="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5342101" y="77518"/>
              <a:ext cx="82025" cy="79729"/>
            </a:xfrm>
            <a:custGeom>
              <a:avLst/>
              <a:gdLst/>
              <a:ahLst/>
              <a:cxnLst/>
              <a:rect l="l" t="t" r="r" b="b"/>
              <a:pathLst>
                <a:path w="2036" h="1979" extrusionOk="0">
                  <a:moveTo>
                    <a:pt x="791" y="0"/>
                  </a:moveTo>
                  <a:cubicBezTo>
                    <a:pt x="708" y="0"/>
                    <a:pt x="627" y="21"/>
                    <a:pt x="560" y="69"/>
                  </a:cubicBezTo>
                  <a:cubicBezTo>
                    <a:pt x="385" y="195"/>
                    <a:pt x="201" y="336"/>
                    <a:pt x="115" y="540"/>
                  </a:cubicBezTo>
                  <a:cubicBezTo>
                    <a:pt x="23" y="756"/>
                    <a:pt x="1" y="994"/>
                    <a:pt x="57" y="1224"/>
                  </a:cubicBezTo>
                  <a:cubicBezTo>
                    <a:pt x="170" y="1678"/>
                    <a:pt x="609" y="1978"/>
                    <a:pt x="1059" y="1978"/>
                  </a:cubicBezTo>
                  <a:cubicBezTo>
                    <a:pt x="1104" y="1978"/>
                    <a:pt x="1148" y="1975"/>
                    <a:pt x="1193" y="1969"/>
                  </a:cubicBezTo>
                  <a:cubicBezTo>
                    <a:pt x="1673" y="1904"/>
                    <a:pt x="2036" y="1458"/>
                    <a:pt x="2011" y="973"/>
                  </a:cubicBezTo>
                  <a:cubicBezTo>
                    <a:pt x="1997" y="715"/>
                    <a:pt x="1902" y="480"/>
                    <a:pt x="1724" y="293"/>
                  </a:cubicBezTo>
                  <a:cubicBezTo>
                    <a:pt x="1563" y="123"/>
                    <a:pt x="1321" y="26"/>
                    <a:pt x="1083" y="26"/>
                  </a:cubicBezTo>
                  <a:cubicBezTo>
                    <a:pt x="1047" y="26"/>
                    <a:pt x="1012" y="28"/>
                    <a:pt x="977" y="33"/>
                  </a:cubicBezTo>
                  <a:cubicBezTo>
                    <a:pt x="918" y="12"/>
                    <a:pt x="854" y="0"/>
                    <a:pt x="7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5462039" y="85898"/>
              <a:ext cx="68811" cy="70745"/>
            </a:xfrm>
            <a:custGeom>
              <a:avLst/>
              <a:gdLst/>
              <a:ahLst/>
              <a:cxnLst/>
              <a:rect l="l" t="t" r="r" b="b"/>
              <a:pathLst>
                <a:path w="1708" h="1756" extrusionOk="0">
                  <a:moveTo>
                    <a:pt x="873" y="0"/>
                  </a:moveTo>
                  <a:cubicBezTo>
                    <a:pt x="724" y="0"/>
                    <a:pt x="574" y="42"/>
                    <a:pt x="460" y="123"/>
                  </a:cubicBezTo>
                  <a:cubicBezTo>
                    <a:pt x="285" y="246"/>
                    <a:pt x="179" y="406"/>
                    <a:pt x="140" y="584"/>
                  </a:cubicBezTo>
                  <a:cubicBezTo>
                    <a:pt x="112" y="645"/>
                    <a:pt x="88" y="711"/>
                    <a:pt x="74" y="775"/>
                  </a:cubicBezTo>
                  <a:cubicBezTo>
                    <a:pt x="1" y="1121"/>
                    <a:pt x="150" y="1534"/>
                    <a:pt x="490" y="1683"/>
                  </a:cubicBezTo>
                  <a:cubicBezTo>
                    <a:pt x="594" y="1728"/>
                    <a:pt x="707" y="1756"/>
                    <a:pt x="818" y="1756"/>
                  </a:cubicBezTo>
                  <a:cubicBezTo>
                    <a:pt x="964" y="1756"/>
                    <a:pt x="1107" y="1708"/>
                    <a:pt x="1218" y="1588"/>
                  </a:cubicBezTo>
                  <a:cubicBezTo>
                    <a:pt x="1385" y="1407"/>
                    <a:pt x="1465" y="1217"/>
                    <a:pt x="1493" y="1010"/>
                  </a:cubicBezTo>
                  <a:lnTo>
                    <a:pt x="1495" y="1009"/>
                  </a:lnTo>
                  <a:cubicBezTo>
                    <a:pt x="1707" y="699"/>
                    <a:pt x="1532" y="307"/>
                    <a:pt x="1261" y="115"/>
                  </a:cubicBezTo>
                  <a:cubicBezTo>
                    <a:pt x="1153" y="38"/>
                    <a:pt x="1013" y="0"/>
                    <a:pt x="8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5574604" y="77437"/>
              <a:ext cx="66595" cy="70342"/>
            </a:xfrm>
            <a:custGeom>
              <a:avLst/>
              <a:gdLst/>
              <a:ahLst/>
              <a:cxnLst/>
              <a:rect l="l" t="t" r="r" b="b"/>
              <a:pathLst>
                <a:path w="1653" h="1746" extrusionOk="0">
                  <a:moveTo>
                    <a:pt x="919" y="1"/>
                  </a:moveTo>
                  <a:cubicBezTo>
                    <a:pt x="857" y="1"/>
                    <a:pt x="796" y="9"/>
                    <a:pt x="738" y="24"/>
                  </a:cubicBezTo>
                  <a:cubicBezTo>
                    <a:pt x="522" y="84"/>
                    <a:pt x="388" y="233"/>
                    <a:pt x="297" y="422"/>
                  </a:cubicBezTo>
                  <a:cubicBezTo>
                    <a:pt x="251" y="471"/>
                    <a:pt x="210" y="526"/>
                    <a:pt x="174" y="590"/>
                  </a:cubicBezTo>
                  <a:cubicBezTo>
                    <a:pt x="0" y="903"/>
                    <a:pt x="60" y="1289"/>
                    <a:pt x="314" y="1539"/>
                  </a:cubicBezTo>
                  <a:cubicBezTo>
                    <a:pt x="457" y="1680"/>
                    <a:pt x="646" y="1746"/>
                    <a:pt x="836" y="1746"/>
                  </a:cubicBezTo>
                  <a:cubicBezTo>
                    <a:pt x="1055" y="1746"/>
                    <a:pt x="1275" y="1659"/>
                    <a:pt x="1431" y="1498"/>
                  </a:cubicBezTo>
                  <a:cubicBezTo>
                    <a:pt x="1587" y="1338"/>
                    <a:pt x="1652" y="1130"/>
                    <a:pt x="1652" y="909"/>
                  </a:cubicBezTo>
                  <a:cubicBezTo>
                    <a:pt x="1653" y="805"/>
                    <a:pt x="1646" y="691"/>
                    <a:pt x="1623" y="589"/>
                  </a:cubicBezTo>
                  <a:cubicBezTo>
                    <a:pt x="1586" y="430"/>
                    <a:pt x="1516" y="325"/>
                    <a:pt x="1408" y="202"/>
                  </a:cubicBezTo>
                  <a:cubicBezTo>
                    <a:pt x="1289" y="68"/>
                    <a:pt x="1101" y="1"/>
                    <a:pt x="9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5683866" y="78082"/>
              <a:ext cx="63936" cy="71631"/>
            </a:xfrm>
            <a:custGeom>
              <a:avLst/>
              <a:gdLst/>
              <a:ahLst/>
              <a:cxnLst/>
              <a:rect l="l" t="t" r="r" b="b"/>
              <a:pathLst>
                <a:path w="1587" h="1778" extrusionOk="0">
                  <a:moveTo>
                    <a:pt x="901" y="0"/>
                  </a:moveTo>
                  <a:cubicBezTo>
                    <a:pt x="726" y="0"/>
                    <a:pt x="564" y="75"/>
                    <a:pt x="425" y="196"/>
                  </a:cubicBezTo>
                  <a:cubicBezTo>
                    <a:pt x="341" y="268"/>
                    <a:pt x="281" y="350"/>
                    <a:pt x="239" y="438"/>
                  </a:cubicBezTo>
                  <a:cubicBezTo>
                    <a:pt x="110" y="573"/>
                    <a:pt x="18" y="738"/>
                    <a:pt x="12" y="936"/>
                  </a:cubicBezTo>
                  <a:cubicBezTo>
                    <a:pt x="0" y="1368"/>
                    <a:pt x="342" y="1778"/>
                    <a:pt x="787" y="1778"/>
                  </a:cubicBezTo>
                  <a:cubicBezTo>
                    <a:pt x="803" y="1778"/>
                    <a:pt x="819" y="1777"/>
                    <a:pt x="835" y="1776"/>
                  </a:cubicBezTo>
                  <a:cubicBezTo>
                    <a:pt x="1203" y="1752"/>
                    <a:pt x="1447" y="1502"/>
                    <a:pt x="1477" y="1135"/>
                  </a:cubicBezTo>
                  <a:lnTo>
                    <a:pt x="1477" y="1135"/>
                  </a:lnTo>
                  <a:cubicBezTo>
                    <a:pt x="1472" y="1196"/>
                    <a:pt x="1470" y="1217"/>
                    <a:pt x="1470" y="1217"/>
                  </a:cubicBezTo>
                  <a:cubicBezTo>
                    <a:pt x="1471" y="1217"/>
                    <a:pt x="1478" y="1152"/>
                    <a:pt x="1486" y="1124"/>
                  </a:cubicBezTo>
                  <a:cubicBezTo>
                    <a:pt x="1497" y="1086"/>
                    <a:pt x="1512" y="1050"/>
                    <a:pt x="1524" y="1013"/>
                  </a:cubicBezTo>
                  <a:cubicBezTo>
                    <a:pt x="1587" y="831"/>
                    <a:pt x="1569" y="676"/>
                    <a:pt x="1538" y="490"/>
                  </a:cubicBezTo>
                  <a:cubicBezTo>
                    <a:pt x="1499" y="268"/>
                    <a:pt x="1280" y="82"/>
                    <a:pt x="1073" y="24"/>
                  </a:cubicBezTo>
                  <a:cubicBezTo>
                    <a:pt x="1014" y="8"/>
                    <a:pt x="957" y="0"/>
                    <a:pt x="9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5800379" y="83319"/>
              <a:ext cx="62768" cy="60633"/>
            </a:xfrm>
            <a:custGeom>
              <a:avLst/>
              <a:gdLst/>
              <a:ahLst/>
              <a:cxnLst/>
              <a:rect l="l" t="t" r="r" b="b"/>
              <a:pathLst>
                <a:path w="1558" h="1505" extrusionOk="0">
                  <a:moveTo>
                    <a:pt x="799" y="1"/>
                  </a:moveTo>
                  <a:cubicBezTo>
                    <a:pt x="603" y="1"/>
                    <a:pt x="414" y="96"/>
                    <a:pt x="294" y="249"/>
                  </a:cubicBezTo>
                  <a:cubicBezTo>
                    <a:pt x="260" y="274"/>
                    <a:pt x="227" y="303"/>
                    <a:pt x="199" y="335"/>
                  </a:cubicBezTo>
                  <a:cubicBezTo>
                    <a:pt x="124" y="422"/>
                    <a:pt x="66" y="515"/>
                    <a:pt x="39" y="631"/>
                  </a:cubicBezTo>
                  <a:cubicBezTo>
                    <a:pt x="1" y="797"/>
                    <a:pt x="29" y="948"/>
                    <a:pt x="102" y="1100"/>
                  </a:cubicBezTo>
                  <a:cubicBezTo>
                    <a:pt x="191" y="1285"/>
                    <a:pt x="381" y="1420"/>
                    <a:pt x="577" y="1475"/>
                  </a:cubicBezTo>
                  <a:cubicBezTo>
                    <a:pt x="647" y="1494"/>
                    <a:pt x="724" y="1504"/>
                    <a:pt x="803" y="1504"/>
                  </a:cubicBezTo>
                  <a:cubicBezTo>
                    <a:pt x="954" y="1504"/>
                    <a:pt x="1110" y="1466"/>
                    <a:pt x="1225" y="1379"/>
                  </a:cubicBezTo>
                  <a:cubicBezTo>
                    <a:pt x="1269" y="1346"/>
                    <a:pt x="1312" y="1312"/>
                    <a:pt x="1356" y="1277"/>
                  </a:cubicBezTo>
                  <a:cubicBezTo>
                    <a:pt x="1419" y="1218"/>
                    <a:pt x="1464" y="1149"/>
                    <a:pt x="1490" y="1069"/>
                  </a:cubicBezTo>
                  <a:cubicBezTo>
                    <a:pt x="1548" y="932"/>
                    <a:pt x="1558" y="793"/>
                    <a:pt x="1523" y="648"/>
                  </a:cubicBezTo>
                  <a:cubicBezTo>
                    <a:pt x="1500" y="552"/>
                    <a:pt x="1461" y="460"/>
                    <a:pt x="1417" y="375"/>
                  </a:cubicBezTo>
                  <a:cubicBezTo>
                    <a:pt x="1363" y="273"/>
                    <a:pt x="1255" y="179"/>
                    <a:pt x="1161" y="119"/>
                  </a:cubicBezTo>
                  <a:cubicBezTo>
                    <a:pt x="1142" y="108"/>
                    <a:pt x="1124" y="98"/>
                    <a:pt x="1105" y="86"/>
                  </a:cubicBezTo>
                  <a:cubicBezTo>
                    <a:pt x="1008" y="27"/>
                    <a:pt x="902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5960283" y="79210"/>
              <a:ext cx="62849" cy="69254"/>
            </a:xfrm>
            <a:custGeom>
              <a:avLst/>
              <a:gdLst/>
              <a:ahLst/>
              <a:cxnLst/>
              <a:rect l="l" t="t" r="r" b="b"/>
              <a:pathLst>
                <a:path w="1560" h="1719" extrusionOk="0">
                  <a:moveTo>
                    <a:pt x="778" y="1"/>
                  </a:moveTo>
                  <a:cubicBezTo>
                    <a:pt x="647" y="1"/>
                    <a:pt x="509" y="33"/>
                    <a:pt x="407" y="99"/>
                  </a:cubicBezTo>
                  <a:cubicBezTo>
                    <a:pt x="129" y="278"/>
                    <a:pt x="1" y="592"/>
                    <a:pt x="70" y="899"/>
                  </a:cubicBezTo>
                  <a:cubicBezTo>
                    <a:pt x="68" y="909"/>
                    <a:pt x="65" y="920"/>
                    <a:pt x="65" y="931"/>
                  </a:cubicBezTo>
                  <a:cubicBezTo>
                    <a:pt x="65" y="1033"/>
                    <a:pt x="94" y="1115"/>
                    <a:pt x="132" y="1204"/>
                  </a:cubicBezTo>
                  <a:cubicBezTo>
                    <a:pt x="178" y="1314"/>
                    <a:pt x="241" y="1420"/>
                    <a:pt x="333" y="1497"/>
                  </a:cubicBezTo>
                  <a:cubicBezTo>
                    <a:pt x="437" y="1616"/>
                    <a:pt x="569" y="1691"/>
                    <a:pt x="734" y="1712"/>
                  </a:cubicBezTo>
                  <a:cubicBezTo>
                    <a:pt x="766" y="1717"/>
                    <a:pt x="797" y="1719"/>
                    <a:pt x="827" y="1719"/>
                  </a:cubicBezTo>
                  <a:cubicBezTo>
                    <a:pt x="1000" y="1719"/>
                    <a:pt x="1137" y="1647"/>
                    <a:pt x="1280" y="1533"/>
                  </a:cubicBezTo>
                  <a:cubicBezTo>
                    <a:pt x="1407" y="1431"/>
                    <a:pt x="1492" y="1234"/>
                    <a:pt x="1517" y="1074"/>
                  </a:cubicBezTo>
                  <a:cubicBezTo>
                    <a:pt x="1546" y="921"/>
                    <a:pt x="1560" y="793"/>
                    <a:pt x="1523" y="639"/>
                  </a:cubicBezTo>
                  <a:cubicBezTo>
                    <a:pt x="1500" y="545"/>
                    <a:pt x="1456" y="446"/>
                    <a:pt x="1409" y="363"/>
                  </a:cubicBezTo>
                  <a:cubicBezTo>
                    <a:pt x="1321" y="204"/>
                    <a:pt x="1146" y="73"/>
                    <a:pt x="971" y="26"/>
                  </a:cubicBezTo>
                  <a:cubicBezTo>
                    <a:pt x="912" y="9"/>
                    <a:pt x="846" y="1"/>
                    <a:pt x="7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5989492" y="-42622"/>
              <a:ext cx="64823" cy="64500"/>
            </a:xfrm>
            <a:custGeom>
              <a:avLst/>
              <a:gdLst/>
              <a:ahLst/>
              <a:cxnLst/>
              <a:rect l="l" t="t" r="r" b="b"/>
              <a:pathLst>
                <a:path w="1609" h="1601" extrusionOk="0">
                  <a:moveTo>
                    <a:pt x="799" y="0"/>
                  </a:moveTo>
                  <a:cubicBezTo>
                    <a:pt x="764" y="0"/>
                    <a:pt x="729" y="5"/>
                    <a:pt x="694" y="15"/>
                  </a:cubicBezTo>
                  <a:cubicBezTo>
                    <a:pt x="622" y="15"/>
                    <a:pt x="553" y="32"/>
                    <a:pt x="491" y="68"/>
                  </a:cubicBezTo>
                  <a:cubicBezTo>
                    <a:pt x="392" y="100"/>
                    <a:pt x="306" y="156"/>
                    <a:pt x="234" y="234"/>
                  </a:cubicBezTo>
                  <a:cubicBezTo>
                    <a:pt x="193" y="288"/>
                    <a:pt x="151" y="342"/>
                    <a:pt x="110" y="396"/>
                  </a:cubicBezTo>
                  <a:cubicBezTo>
                    <a:pt x="83" y="460"/>
                    <a:pt x="56" y="524"/>
                    <a:pt x="28" y="588"/>
                  </a:cubicBezTo>
                  <a:cubicBezTo>
                    <a:pt x="20" y="659"/>
                    <a:pt x="10" y="730"/>
                    <a:pt x="1" y="800"/>
                  </a:cubicBezTo>
                  <a:cubicBezTo>
                    <a:pt x="10" y="870"/>
                    <a:pt x="20" y="941"/>
                    <a:pt x="28" y="1012"/>
                  </a:cubicBezTo>
                  <a:cubicBezTo>
                    <a:pt x="53" y="1116"/>
                    <a:pt x="100" y="1208"/>
                    <a:pt x="171" y="1285"/>
                  </a:cubicBezTo>
                  <a:cubicBezTo>
                    <a:pt x="207" y="1345"/>
                    <a:pt x="255" y="1393"/>
                    <a:pt x="315" y="1429"/>
                  </a:cubicBezTo>
                  <a:cubicBezTo>
                    <a:pt x="366" y="1478"/>
                    <a:pt x="424" y="1512"/>
                    <a:pt x="491" y="1532"/>
                  </a:cubicBezTo>
                  <a:cubicBezTo>
                    <a:pt x="555" y="1568"/>
                    <a:pt x="622" y="1585"/>
                    <a:pt x="694" y="1585"/>
                  </a:cubicBezTo>
                  <a:cubicBezTo>
                    <a:pt x="738" y="1596"/>
                    <a:pt x="782" y="1601"/>
                    <a:pt x="826" y="1601"/>
                  </a:cubicBezTo>
                  <a:cubicBezTo>
                    <a:pt x="888" y="1601"/>
                    <a:pt x="950" y="1591"/>
                    <a:pt x="1013" y="1571"/>
                  </a:cubicBezTo>
                  <a:cubicBezTo>
                    <a:pt x="1076" y="1544"/>
                    <a:pt x="1139" y="1517"/>
                    <a:pt x="1204" y="1491"/>
                  </a:cubicBezTo>
                  <a:cubicBezTo>
                    <a:pt x="1257" y="1449"/>
                    <a:pt x="1312" y="1406"/>
                    <a:pt x="1365" y="1365"/>
                  </a:cubicBezTo>
                  <a:cubicBezTo>
                    <a:pt x="1406" y="1312"/>
                    <a:pt x="1450" y="1257"/>
                    <a:pt x="1491" y="1204"/>
                  </a:cubicBezTo>
                  <a:cubicBezTo>
                    <a:pt x="1517" y="1139"/>
                    <a:pt x="1544" y="1076"/>
                    <a:pt x="1571" y="1012"/>
                  </a:cubicBezTo>
                  <a:cubicBezTo>
                    <a:pt x="1604" y="906"/>
                    <a:pt x="1609" y="801"/>
                    <a:pt x="1584" y="694"/>
                  </a:cubicBezTo>
                  <a:cubicBezTo>
                    <a:pt x="1584" y="622"/>
                    <a:pt x="1567" y="554"/>
                    <a:pt x="1531" y="492"/>
                  </a:cubicBezTo>
                  <a:cubicBezTo>
                    <a:pt x="1528" y="485"/>
                    <a:pt x="1524" y="480"/>
                    <a:pt x="1522" y="474"/>
                  </a:cubicBezTo>
                  <a:cubicBezTo>
                    <a:pt x="1520" y="469"/>
                    <a:pt x="1518" y="465"/>
                    <a:pt x="1516" y="461"/>
                  </a:cubicBezTo>
                  <a:lnTo>
                    <a:pt x="1516" y="461"/>
                  </a:lnTo>
                  <a:cubicBezTo>
                    <a:pt x="1511" y="449"/>
                    <a:pt x="1506" y="437"/>
                    <a:pt x="1501" y="426"/>
                  </a:cubicBezTo>
                  <a:lnTo>
                    <a:pt x="1501" y="426"/>
                  </a:lnTo>
                  <a:lnTo>
                    <a:pt x="1509" y="446"/>
                  </a:lnTo>
                  <a:lnTo>
                    <a:pt x="1509" y="446"/>
                  </a:lnTo>
                  <a:cubicBezTo>
                    <a:pt x="1505" y="437"/>
                    <a:pt x="1502" y="429"/>
                    <a:pt x="1498" y="421"/>
                  </a:cubicBezTo>
                  <a:lnTo>
                    <a:pt x="1498" y="421"/>
                  </a:lnTo>
                  <a:cubicBezTo>
                    <a:pt x="1499" y="422"/>
                    <a:pt x="1500" y="424"/>
                    <a:pt x="1501" y="426"/>
                  </a:cubicBezTo>
                  <a:lnTo>
                    <a:pt x="1501" y="426"/>
                  </a:lnTo>
                  <a:lnTo>
                    <a:pt x="1488" y="393"/>
                  </a:lnTo>
                  <a:lnTo>
                    <a:pt x="1488" y="395"/>
                  </a:lnTo>
                  <a:cubicBezTo>
                    <a:pt x="1491" y="404"/>
                    <a:pt x="1495" y="412"/>
                    <a:pt x="1498" y="421"/>
                  </a:cubicBezTo>
                  <a:lnTo>
                    <a:pt x="1498" y="421"/>
                  </a:lnTo>
                  <a:cubicBezTo>
                    <a:pt x="1492" y="407"/>
                    <a:pt x="1485" y="394"/>
                    <a:pt x="1477" y="381"/>
                  </a:cubicBezTo>
                  <a:lnTo>
                    <a:pt x="1477" y="381"/>
                  </a:lnTo>
                  <a:cubicBezTo>
                    <a:pt x="1480" y="385"/>
                    <a:pt x="1484" y="388"/>
                    <a:pt x="1488" y="393"/>
                  </a:cubicBezTo>
                  <a:cubicBezTo>
                    <a:pt x="1484" y="387"/>
                    <a:pt x="1478" y="381"/>
                    <a:pt x="1475" y="373"/>
                  </a:cubicBezTo>
                  <a:cubicBezTo>
                    <a:pt x="1467" y="359"/>
                    <a:pt x="1458" y="346"/>
                    <a:pt x="1448" y="334"/>
                  </a:cubicBezTo>
                  <a:cubicBezTo>
                    <a:pt x="1424" y="299"/>
                    <a:pt x="1396" y="264"/>
                    <a:pt x="1365" y="236"/>
                  </a:cubicBezTo>
                  <a:lnTo>
                    <a:pt x="1364" y="234"/>
                  </a:lnTo>
                  <a:cubicBezTo>
                    <a:pt x="1311" y="193"/>
                    <a:pt x="1257" y="152"/>
                    <a:pt x="1204" y="109"/>
                  </a:cubicBezTo>
                  <a:cubicBezTo>
                    <a:pt x="1175" y="88"/>
                    <a:pt x="1143" y="75"/>
                    <a:pt x="1107" y="68"/>
                  </a:cubicBezTo>
                  <a:cubicBezTo>
                    <a:pt x="1044" y="32"/>
                    <a:pt x="978" y="15"/>
                    <a:pt x="906" y="15"/>
                  </a:cubicBezTo>
                  <a:cubicBezTo>
                    <a:pt x="870" y="5"/>
                    <a:pt x="835" y="0"/>
                    <a:pt x="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6049360" y="-26829"/>
              <a:ext cx="40" cy="121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1" y="2"/>
                  </a:moveTo>
                  <a:cubicBezTo>
                    <a:pt x="1" y="2"/>
                    <a:pt x="1" y="0"/>
                    <a:pt x="1" y="2"/>
                  </a:cubicBezTo>
                  <a:cubicBezTo>
                    <a:pt x="1" y="0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6049360" y="-26829"/>
              <a:ext cx="81" cy="161"/>
            </a:xfrm>
            <a:custGeom>
              <a:avLst/>
              <a:gdLst/>
              <a:ahLst/>
              <a:cxnLst/>
              <a:rect l="l" t="t" r="r" b="b"/>
              <a:pathLst>
                <a:path w="2" h="4" extrusionOk="0">
                  <a:moveTo>
                    <a:pt x="1" y="0"/>
                  </a:moveTo>
                  <a:cubicBezTo>
                    <a:pt x="1" y="2"/>
                    <a:pt x="2" y="2"/>
                    <a:pt x="2" y="3"/>
                  </a:cubicBezTo>
                  <a:cubicBezTo>
                    <a:pt x="2" y="2"/>
                    <a:pt x="2" y="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684437" y="246688"/>
              <a:ext cx="97093" cy="83758"/>
            </a:xfrm>
            <a:custGeom>
              <a:avLst/>
              <a:gdLst/>
              <a:ahLst/>
              <a:cxnLst/>
              <a:rect l="l" t="t" r="r" b="b"/>
              <a:pathLst>
                <a:path w="2410" h="2079" extrusionOk="0">
                  <a:moveTo>
                    <a:pt x="1547" y="1"/>
                  </a:moveTo>
                  <a:cubicBezTo>
                    <a:pt x="1545" y="1"/>
                    <a:pt x="1543" y="1"/>
                    <a:pt x="1540" y="1"/>
                  </a:cubicBezTo>
                  <a:cubicBezTo>
                    <a:pt x="1438" y="2"/>
                    <a:pt x="1346" y="43"/>
                    <a:pt x="1250" y="69"/>
                  </a:cubicBezTo>
                  <a:cubicBezTo>
                    <a:pt x="1058" y="121"/>
                    <a:pt x="889" y="207"/>
                    <a:pt x="723" y="317"/>
                  </a:cubicBezTo>
                  <a:cubicBezTo>
                    <a:pt x="239" y="632"/>
                    <a:pt x="1" y="1278"/>
                    <a:pt x="435" y="1751"/>
                  </a:cubicBezTo>
                  <a:cubicBezTo>
                    <a:pt x="631" y="1965"/>
                    <a:pt x="912" y="2078"/>
                    <a:pt x="1195" y="2078"/>
                  </a:cubicBezTo>
                  <a:cubicBezTo>
                    <a:pt x="1371" y="2078"/>
                    <a:pt x="1548" y="2034"/>
                    <a:pt x="1705" y="1945"/>
                  </a:cubicBezTo>
                  <a:cubicBezTo>
                    <a:pt x="2142" y="1690"/>
                    <a:pt x="2409" y="1133"/>
                    <a:pt x="2236" y="669"/>
                  </a:cubicBezTo>
                  <a:cubicBezTo>
                    <a:pt x="2234" y="656"/>
                    <a:pt x="2231" y="644"/>
                    <a:pt x="2229" y="631"/>
                  </a:cubicBezTo>
                  <a:cubicBezTo>
                    <a:pt x="2194" y="475"/>
                    <a:pt x="2091" y="353"/>
                    <a:pt x="1961" y="274"/>
                  </a:cubicBezTo>
                  <a:cubicBezTo>
                    <a:pt x="1957" y="171"/>
                    <a:pt x="1900" y="69"/>
                    <a:pt x="1787" y="49"/>
                  </a:cubicBezTo>
                  <a:cubicBezTo>
                    <a:pt x="1713" y="37"/>
                    <a:pt x="1631" y="1"/>
                    <a:pt x="1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4868876" y="281053"/>
              <a:ext cx="41657" cy="32391"/>
            </a:xfrm>
            <a:custGeom>
              <a:avLst/>
              <a:gdLst/>
              <a:ahLst/>
              <a:cxnLst/>
              <a:rect l="l" t="t" r="r" b="b"/>
              <a:pathLst>
                <a:path w="1034" h="804" extrusionOk="0">
                  <a:moveTo>
                    <a:pt x="516" y="0"/>
                  </a:moveTo>
                  <a:cubicBezTo>
                    <a:pt x="0" y="0"/>
                    <a:pt x="0" y="804"/>
                    <a:pt x="516" y="804"/>
                  </a:cubicBezTo>
                  <a:cubicBezTo>
                    <a:pt x="1034" y="804"/>
                    <a:pt x="1034" y="0"/>
                    <a:pt x="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4997154" y="235246"/>
              <a:ext cx="80615" cy="80817"/>
            </a:xfrm>
            <a:custGeom>
              <a:avLst/>
              <a:gdLst/>
              <a:ahLst/>
              <a:cxnLst/>
              <a:rect l="l" t="t" r="r" b="b"/>
              <a:pathLst>
                <a:path w="2001" h="2006" extrusionOk="0">
                  <a:moveTo>
                    <a:pt x="1134" y="0"/>
                  </a:moveTo>
                  <a:cubicBezTo>
                    <a:pt x="1041" y="0"/>
                    <a:pt x="947" y="19"/>
                    <a:pt x="861" y="56"/>
                  </a:cubicBezTo>
                  <a:cubicBezTo>
                    <a:pt x="823" y="72"/>
                    <a:pt x="784" y="95"/>
                    <a:pt x="748" y="118"/>
                  </a:cubicBezTo>
                  <a:cubicBezTo>
                    <a:pt x="431" y="219"/>
                    <a:pt x="170" y="570"/>
                    <a:pt x="103" y="879"/>
                  </a:cubicBezTo>
                  <a:cubicBezTo>
                    <a:pt x="0" y="1361"/>
                    <a:pt x="315" y="1858"/>
                    <a:pt x="793" y="1979"/>
                  </a:cubicBezTo>
                  <a:cubicBezTo>
                    <a:pt x="865" y="1997"/>
                    <a:pt x="937" y="2006"/>
                    <a:pt x="1008" y="2006"/>
                  </a:cubicBezTo>
                  <a:cubicBezTo>
                    <a:pt x="1409" y="2006"/>
                    <a:pt x="1770" y="1724"/>
                    <a:pt x="1886" y="1329"/>
                  </a:cubicBezTo>
                  <a:cubicBezTo>
                    <a:pt x="2000" y="938"/>
                    <a:pt x="1900" y="488"/>
                    <a:pt x="1619" y="198"/>
                  </a:cubicBezTo>
                  <a:cubicBezTo>
                    <a:pt x="1491" y="67"/>
                    <a:pt x="1313" y="0"/>
                    <a:pt x="1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5160562" y="197294"/>
              <a:ext cx="62486" cy="60069"/>
            </a:xfrm>
            <a:custGeom>
              <a:avLst/>
              <a:gdLst/>
              <a:ahLst/>
              <a:cxnLst/>
              <a:rect l="l" t="t" r="r" b="b"/>
              <a:pathLst>
                <a:path w="1551" h="1491" extrusionOk="0">
                  <a:moveTo>
                    <a:pt x="795" y="1"/>
                  </a:moveTo>
                  <a:cubicBezTo>
                    <a:pt x="656" y="1"/>
                    <a:pt x="515" y="43"/>
                    <a:pt x="394" y="119"/>
                  </a:cubicBezTo>
                  <a:cubicBezTo>
                    <a:pt x="381" y="125"/>
                    <a:pt x="365" y="130"/>
                    <a:pt x="352" y="136"/>
                  </a:cubicBezTo>
                  <a:cubicBezTo>
                    <a:pt x="248" y="195"/>
                    <a:pt x="173" y="278"/>
                    <a:pt x="108" y="375"/>
                  </a:cubicBezTo>
                  <a:cubicBezTo>
                    <a:pt x="46" y="469"/>
                    <a:pt x="33" y="540"/>
                    <a:pt x="21" y="640"/>
                  </a:cubicBezTo>
                  <a:cubicBezTo>
                    <a:pt x="0" y="794"/>
                    <a:pt x="22" y="948"/>
                    <a:pt x="106" y="1084"/>
                  </a:cubicBezTo>
                  <a:cubicBezTo>
                    <a:pt x="144" y="1144"/>
                    <a:pt x="191" y="1202"/>
                    <a:pt x="240" y="1254"/>
                  </a:cubicBezTo>
                  <a:cubicBezTo>
                    <a:pt x="383" y="1406"/>
                    <a:pt x="591" y="1491"/>
                    <a:pt x="798" y="1491"/>
                  </a:cubicBezTo>
                  <a:cubicBezTo>
                    <a:pt x="864" y="1491"/>
                    <a:pt x="930" y="1482"/>
                    <a:pt x="995" y="1464"/>
                  </a:cubicBezTo>
                  <a:cubicBezTo>
                    <a:pt x="1246" y="1394"/>
                    <a:pt x="1446" y="1195"/>
                    <a:pt x="1515" y="943"/>
                  </a:cubicBezTo>
                  <a:cubicBezTo>
                    <a:pt x="1551" y="811"/>
                    <a:pt x="1551" y="679"/>
                    <a:pt x="1515" y="548"/>
                  </a:cubicBezTo>
                  <a:cubicBezTo>
                    <a:pt x="1492" y="451"/>
                    <a:pt x="1447" y="366"/>
                    <a:pt x="1381" y="294"/>
                  </a:cubicBezTo>
                  <a:cubicBezTo>
                    <a:pt x="1329" y="214"/>
                    <a:pt x="1260" y="149"/>
                    <a:pt x="1173" y="103"/>
                  </a:cubicBezTo>
                  <a:cubicBezTo>
                    <a:pt x="1056" y="36"/>
                    <a:pt x="931" y="1"/>
                    <a:pt x="7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5277801" y="246567"/>
              <a:ext cx="81663" cy="80132"/>
            </a:xfrm>
            <a:custGeom>
              <a:avLst/>
              <a:gdLst/>
              <a:ahLst/>
              <a:cxnLst/>
              <a:rect l="l" t="t" r="r" b="b"/>
              <a:pathLst>
                <a:path w="2027" h="1989" extrusionOk="0">
                  <a:moveTo>
                    <a:pt x="1088" y="1"/>
                  </a:moveTo>
                  <a:cubicBezTo>
                    <a:pt x="884" y="1"/>
                    <a:pt x="681" y="69"/>
                    <a:pt x="511" y="200"/>
                  </a:cubicBezTo>
                  <a:cubicBezTo>
                    <a:pt x="367" y="310"/>
                    <a:pt x="255" y="458"/>
                    <a:pt x="188" y="621"/>
                  </a:cubicBezTo>
                  <a:cubicBezTo>
                    <a:pt x="177" y="636"/>
                    <a:pt x="166" y="650"/>
                    <a:pt x="156" y="664"/>
                  </a:cubicBezTo>
                  <a:cubicBezTo>
                    <a:pt x="153" y="668"/>
                    <a:pt x="151" y="670"/>
                    <a:pt x="148" y="674"/>
                  </a:cubicBezTo>
                  <a:cubicBezTo>
                    <a:pt x="93" y="740"/>
                    <a:pt x="49" y="813"/>
                    <a:pt x="26" y="897"/>
                  </a:cubicBezTo>
                  <a:lnTo>
                    <a:pt x="4" y="1056"/>
                  </a:lnTo>
                  <a:cubicBezTo>
                    <a:pt x="1" y="1126"/>
                    <a:pt x="14" y="1197"/>
                    <a:pt x="26" y="1265"/>
                  </a:cubicBezTo>
                  <a:cubicBezTo>
                    <a:pt x="42" y="1357"/>
                    <a:pt x="76" y="1445"/>
                    <a:pt x="121" y="1527"/>
                  </a:cubicBezTo>
                  <a:cubicBezTo>
                    <a:pt x="286" y="1830"/>
                    <a:pt x="599" y="1988"/>
                    <a:pt x="920" y="1988"/>
                  </a:cubicBezTo>
                  <a:cubicBezTo>
                    <a:pt x="1106" y="1988"/>
                    <a:pt x="1294" y="1935"/>
                    <a:pt x="1457" y="1826"/>
                  </a:cubicBezTo>
                  <a:cubicBezTo>
                    <a:pt x="1683" y="1676"/>
                    <a:pt x="1855" y="1456"/>
                    <a:pt x="1927" y="1192"/>
                  </a:cubicBezTo>
                  <a:cubicBezTo>
                    <a:pt x="2027" y="835"/>
                    <a:pt x="1935" y="418"/>
                    <a:pt x="1636" y="187"/>
                  </a:cubicBezTo>
                  <a:cubicBezTo>
                    <a:pt x="1472" y="62"/>
                    <a:pt x="1280" y="1"/>
                    <a:pt x="10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5403540" y="265180"/>
              <a:ext cx="43027" cy="42584"/>
            </a:xfrm>
            <a:custGeom>
              <a:avLst/>
              <a:gdLst/>
              <a:ahLst/>
              <a:cxnLst/>
              <a:rect l="l" t="t" r="r" b="b"/>
              <a:pathLst>
                <a:path w="1068" h="1057" extrusionOk="0">
                  <a:moveTo>
                    <a:pt x="553" y="0"/>
                  </a:moveTo>
                  <a:cubicBezTo>
                    <a:pt x="524" y="0"/>
                    <a:pt x="494" y="4"/>
                    <a:pt x="465" y="11"/>
                  </a:cubicBezTo>
                  <a:cubicBezTo>
                    <a:pt x="417" y="11"/>
                    <a:pt x="372" y="22"/>
                    <a:pt x="331" y="47"/>
                  </a:cubicBezTo>
                  <a:cubicBezTo>
                    <a:pt x="265" y="68"/>
                    <a:pt x="209" y="104"/>
                    <a:pt x="161" y="156"/>
                  </a:cubicBezTo>
                  <a:cubicBezTo>
                    <a:pt x="158" y="160"/>
                    <a:pt x="155" y="163"/>
                    <a:pt x="152" y="167"/>
                  </a:cubicBezTo>
                  <a:cubicBezTo>
                    <a:pt x="102" y="213"/>
                    <a:pt x="68" y="269"/>
                    <a:pt x="47" y="332"/>
                  </a:cubicBezTo>
                  <a:cubicBezTo>
                    <a:pt x="14" y="392"/>
                    <a:pt x="1" y="459"/>
                    <a:pt x="3" y="529"/>
                  </a:cubicBezTo>
                  <a:cubicBezTo>
                    <a:pt x="9" y="573"/>
                    <a:pt x="16" y="620"/>
                    <a:pt x="21" y="665"/>
                  </a:cubicBezTo>
                  <a:cubicBezTo>
                    <a:pt x="45" y="751"/>
                    <a:pt x="89" y="826"/>
                    <a:pt x="152" y="891"/>
                  </a:cubicBezTo>
                  <a:cubicBezTo>
                    <a:pt x="155" y="895"/>
                    <a:pt x="158" y="898"/>
                    <a:pt x="161" y="902"/>
                  </a:cubicBezTo>
                  <a:cubicBezTo>
                    <a:pt x="197" y="929"/>
                    <a:pt x="232" y="958"/>
                    <a:pt x="268" y="985"/>
                  </a:cubicBezTo>
                  <a:lnTo>
                    <a:pt x="394" y="1037"/>
                  </a:lnTo>
                  <a:cubicBezTo>
                    <a:pt x="435" y="1050"/>
                    <a:pt x="475" y="1057"/>
                    <a:pt x="516" y="1057"/>
                  </a:cubicBezTo>
                  <a:cubicBezTo>
                    <a:pt x="545" y="1057"/>
                    <a:pt x="575" y="1053"/>
                    <a:pt x="604" y="1046"/>
                  </a:cubicBezTo>
                  <a:cubicBezTo>
                    <a:pt x="652" y="1046"/>
                    <a:pt x="697" y="1035"/>
                    <a:pt x="738" y="1010"/>
                  </a:cubicBezTo>
                  <a:cubicBezTo>
                    <a:pt x="783" y="998"/>
                    <a:pt x="821" y="976"/>
                    <a:pt x="855" y="943"/>
                  </a:cubicBezTo>
                  <a:cubicBezTo>
                    <a:pt x="896" y="920"/>
                    <a:pt x="926" y="887"/>
                    <a:pt x="950" y="848"/>
                  </a:cubicBezTo>
                  <a:cubicBezTo>
                    <a:pt x="983" y="814"/>
                    <a:pt x="1006" y="776"/>
                    <a:pt x="1018" y="731"/>
                  </a:cubicBezTo>
                  <a:cubicBezTo>
                    <a:pt x="1052" y="668"/>
                    <a:pt x="1067" y="599"/>
                    <a:pt x="1063" y="527"/>
                  </a:cubicBezTo>
                  <a:cubicBezTo>
                    <a:pt x="1056" y="481"/>
                    <a:pt x="1050" y="433"/>
                    <a:pt x="1043" y="387"/>
                  </a:cubicBezTo>
                  <a:lnTo>
                    <a:pt x="990" y="262"/>
                  </a:lnTo>
                  <a:cubicBezTo>
                    <a:pt x="963" y="226"/>
                    <a:pt x="935" y="191"/>
                    <a:pt x="908" y="155"/>
                  </a:cubicBezTo>
                  <a:cubicBezTo>
                    <a:pt x="872" y="128"/>
                    <a:pt x="837" y="99"/>
                    <a:pt x="801" y="73"/>
                  </a:cubicBezTo>
                  <a:lnTo>
                    <a:pt x="675" y="20"/>
                  </a:lnTo>
                  <a:cubicBezTo>
                    <a:pt x="634" y="7"/>
                    <a:pt x="594" y="0"/>
                    <a:pt x="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5366274" y="-23767"/>
              <a:ext cx="42987" cy="42624"/>
            </a:xfrm>
            <a:custGeom>
              <a:avLst/>
              <a:gdLst/>
              <a:ahLst/>
              <a:cxnLst/>
              <a:rect l="l" t="t" r="r" b="b"/>
              <a:pathLst>
                <a:path w="1067" h="1058" extrusionOk="0">
                  <a:moveTo>
                    <a:pt x="551" y="1"/>
                  </a:moveTo>
                  <a:cubicBezTo>
                    <a:pt x="522" y="1"/>
                    <a:pt x="493" y="4"/>
                    <a:pt x="464" y="11"/>
                  </a:cubicBezTo>
                  <a:cubicBezTo>
                    <a:pt x="417" y="11"/>
                    <a:pt x="371" y="22"/>
                    <a:pt x="330" y="47"/>
                  </a:cubicBezTo>
                  <a:cubicBezTo>
                    <a:pt x="265" y="68"/>
                    <a:pt x="208" y="104"/>
                    <a:pt x="161" y="156"/>
                  </a:cubicBezTo>
                  <a:cubicBezTo>
                    <a:pt x="158" y="160"/>
                    <a:pt x="154" y="164"/>
                    <a:pt x="151" y="168"/>
                  </a:cubicBezTo>
                  <a:cubicBezTo>
                    <a:pt x="101" y="214"/>
                    <a:pt x="67" y="269"/>
                    <a:pt x="46" y="333"/>
                  </a:cubicBezTo>
                  <a:cubicBezTo>
                    <a:pt x="14" y="392"/>
                    <a:pt x="0" y="459"/>
                    <a:pt x="2" y="529"/>
                  </a:cubicBezTo>
                  <a:cubicBezTo>
                    <a:pt x="8" y="573"/>
                    <a:pt x="14" y="621"/>
                    <a:pt x="21" y="665"/>
                  </a:cubicBezTo>
                  <a:cubicBezTo>
                    <a:pt x="44" y="751"/>
                    <a:pt x="89" y="827"/>
                    <a:pt x="151" y="891"/>
                  </a:cubicBezTo>
                  <a:cubicBezTo>
                    <a:pt x="154" y="895"/>
                    <a:pt x="158" y="899"/>
                    <a:pt x="161" y="903"/>
                  </a:cubicBezTo>
                  <a:cubicBezTo>
                    <a:pt x="197" y="930"/>
                    <a:pt x="232" y="958"/>
                    <a:pt x="268" y="985"/>
                  </a:cubicBezTo>
                  <a:lnTo>
                    <a:pt x="393" y="1038"/>
                  </a:lnTo>
                  <a:cubicBezTo>
                    <a:pt x="435" y="1051"/>
                    <a:pt x="476" y="1057"/>
                    <a:pt x="517" y="1057"/>
                  </a:cubicBezTo>
                  <a:cubicBezTo>
                    <a:pt x="546" y="1057"/>
                    <a:pt x="575" y="1054"/>
                    <a:pt x="604" y="1047"/>
                  </a:cubicBezTo>
                  <a:cubicBezTo>
                    <a:pt x="651" y="1047"/>
                    <a:pt x="696" y="1035"/>
                    <a:pt x="738" y="1011"/>
                  </a:cubicBezTo>
                  <a:cubicBezTo>
                    <a:pt x="783" y="998"/>
                    <a:pt x="821" y="976"/>
                    <a:pt x="855" y="942"/>
                  </a:cubicBezTo>
                  <a:cubicBezTo>
                    <a:pt x="895" y="920"/>
                    <a:pt x="926" y="888"/>
                    <a:pt x="949" y="848"/>
                  </a:cubicBezTo>
                  <a:cubicBezTo>
                    <a:pt x="982" y="814"/>
                    <a:pt x="1005" y="776"/>
                    <a:pt x="1017" y="731"/>
                  </a:cubicBezTo>
                  <a:cubicBezTo>
                    <a:pt x="1051" y="668"/>
                    <a:pt x="1067" y="600"/>
                    <a:pt x="1063" y="528"/>
                  </a:cubicBezTo>
                  <a:cubicBezTo>
                    <a:pt x="1055" y="482"/>
                    <a:pt x="1049" y="433"/>
                    <a:pt x="1042" y="387"/>
                  </a:cubicBezTo>
                  <a:lnTo>
                    <a:pt x="990" y="262"/>
                  </a:lnTo>
                  <a:cubicBezTo>
                    <a:pt x="963" y="226"/>
                    <a:pt x="934" y="191"/>
                    <a:pt x="907" y="155"/>
                  </a:cubicBezTo>
                  <a:cubicBezTo>
                    <a:pt x="871" y="128"/>
                    <a:pt x="836" y="99"/>
                    <a:pt x="800" y="72"/>
                  </a:cubicBezTo>
                  <a:lnTo>
                    <a:pt x="675" y="20"/>
                  </a:lnTo>
                  <a:cubicBezTo>
                    <a:pt x="633" y="7"/>
                    <a:pt x="592" y="1"/>
                    <a:pt x="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5514736" y="227470"/>
              <a:ext cx="92903" cy="87948"/>
            </a:xfrm>
            <a:custGeom>
              <a:avLst/>
              <a:gdLst/>
              <a:ahLst/>
              <a:cxnLst/>
              <a:rect l="l" t="t" r="r" b="b"/>
              <a:pathLst>
                <a:path w="2306" h="2183" extrusionOk="0">
                  <a:moveTo>
                    <a:pt x="1094" y="0"/>
                  </a:moveTo>
                  <a:cubicBezTo>
                    <a:pt x="989" y="0"/>
                    <a:pt x="887" y="32"/>
                    <a:pt x="795" y="85"/>
                  </a:cubicBezTo>
                  <a:cubicBezTo>
                    <a:pt x="401" y="169"/>
                    <a:pt x="71" y="602"/>
                    <a:pt x="41" y="985"/>
                  </a:cubicBezTo>
                  <a:cubicBezTo>
                    <a:pt x="0" y="1499"/>
                    <a:pt x="360" y="2038"/>
                    <a:pt x="872" y="2155"/>
                  </a:cubicBezTo>
                  <a:cubicBezTo>
                    <a:pt x="955" y="2174"/>
                    <a:pt x="1038" y="2183"/>
                    <a:pt x="1119" y="2183"/>
                  </a:cubicBezTo>
                  <a:cubicBezTo>
                    <a:pt x="1575" y="2183"/>
                    <a:pt x="1996" y="1902"/>
                    <a:pt x="2177" y="1471"/>
                  </a:cubicBezTo>
                  <a:cubicBezTo>
                    <a:pt x="2306" y="1163"/>
                    <a:pt x="2259" y="803"/>
                    <a:pt x="2077" y="526"/>
                  </a:cubicBezTo>
                  <a:cubicBezTo>
                    <a:pt x="1854" y="187"/>
                    <a:pt x="1551" y="56"/>
                    <a:pt x="1161" y="5"/>
                  </a:cubicBezTo>
                  <a:cubicBezTo>
                    <a:pt x="1139" y="2"/>
                    <a:pt x="1116" y="0"/>
                    <a:pt x="1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5673592" y="221185"/>
              <a:ext cx="62728" cy="66918"/>
            </a:xfrm>
            <a:custGeom>
              <a:avLst/>
              <a:gdLst/>
              <a:ahLst/>
              <a:cxnLst/>
              <a:rect l="l" t="t" r="r" b="b"/>
              <a:pathLst>
                <a:path w="1557" h="1661" extrusionOk="0">
                  <a:moveTo>
                    <a:pt x="810" y="1"/>
                  </a:moveTo>
                  <a:cubicBezTo>
                    <a:pt x="707" y="1"/>
                    <a:pt x="596" y="22"/>
                    <a:pt x="518" y="81"/>
                  </a:cubicBezTo>
                  <a:cubicBezTo>
                    <a:pt x="458" y="126"/>
                    <a:pt x="392" y="169"/>
                    <a:pt x="338" y="224"/>
                  </a:cubicBezTo>
                  <a:cubicBezTo>
                    <a:pt x="217" y="344"/>
                    <a:pt x="153" y="513"/>
                    <a:pt x="137" y="681"/>
                  </a:cubicBezTo>
                  <a:cubicBezTo>
                    <a:pt x="132" y="689"/>
                    <a:pt x="124" y="699"/>
                    <a:pt x="118" y="708"/>
                  </a:cubicBezTo>
                  <a:cubicBezTo>
                    <a:pt x="21" y="877"/>
                    <a:pt x="1" y="1126"/>
                    <a:pt x="118" y="1293"/>
                  </a:cubicBezTo>
                  <a:cubicBezTo>
                    <a:pt x="235" y="1460"/>
                    <a:pt x="379" y="1587"/>
                    <a:pt x="582" y="1636"/>
                  </a:cubicBezTo>
                  <a:cubicBezTo>
                    <a:pt x="650" y="1652"/>
                    <a:pt x="725" y="1661"/>
                    <a:pt x="800" y="1661"/>
                  </a:cubicBezTo>
                  <a:cubicBezTo>
                    <a:pt x="949" y="1661"/>
                    <a:pt x="1100" y="1626"/>
                    <a:pt x="1213" y="1543"/>
                  </a:cubicBezTo>
                  <a:cubicBezTo>
                    <a:pt x="1337" y="1455"/>
                    <a:pt x="1430" y="1362"/>
                    <a:pt x="1491" y="1219"/>
                  </a:cubicBezTo>
                  <a:cubicBezTo>
                    <a:pt x="1549" y="1079"/>
                    <a:pt x="1557" y="949"/>
                    <a:pt x="1530" y="801"/>
                  </a:cubicBezTo>
                  <a:cubicBezTo>
                    <a:pt x="1522" y="718"/>
                    <a:pt x="1515" y="636"/>
                    <a:pt x="1494" y="555"/>
                  </a:cubicBezTo>
                  <a:cubicBezTo>
                    <a:pt x="1455" y="400"/>
                    <a:pt x="1363" y="294"/>
                    <a:pt x="1264" y="177"/>
                  </a:cubicBezTo>
                  <a:cubicBezTo>
                    <a:pt x="1178" y="76"/>
                    <a:pt x="1035" y="24"/>
                    <a:pt x="910" y="8"/>
                  </a:cubicBezTo>
                  <a:cubicBezTo>
                    <a:pt x="879" y="3"/>
                    <a:pt x="845" y="1"/>
                    <a:pt x="8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5828097" y="215343"/>
              <a:ext cx="85208" cy="95602"/>
            </a:xfrm>
            <a:custGeom>
              <a:avLst/>
              <a:gdLst/>
              <a:ahLst/>
              <a:cxnLst/>
              <a:rect l="l" t="t" r="r" b="b"/>
              <a:pathLst>
                <a:path w="2115" h="2373" extrusionOk="0">
                  <a:moveTo>
                    <a:pt x="1088" y="1"/>
                  </a:moveTo>
                  <a:cubicBezTo>
                    <a:pt x="739" y="1"/>
                    <a:pt x="406" y="194"/>
                    <a:pt x="222" y="500"/>
                  </a:cubicBezTo>
                  <a:cubicBezTo>
                    <a:pt x="1" y="868"/>
                    <a:pt x="68" y="1274"/>
                    <a:pt x="175" y="1665"/>
                  </a:cubicBezTo>
                  <a:cubicBezTo>
                    <a:pt x="206" y="1779"/>
                    <a:pt x="267" y="1857"/>
                    <a:pt x="343" y="1902"/>
                  </a:cubicBezTo>
                  <a:cubicBezTo>
                    <a:pt x="355" y="1935"/>
                    <a:pt x="369" y="1969"/>
                    <a:pt x="384" y="2004"/>
                  </a:cubicBezTo>
                  <a:cubicBezTo>
                    <a:pt x="484" y="2231"/>
                    <a:pt x="775" y="2373"/>
                    <a:pt x="1045" y="2373"/>
                  </a:cubicBezTo>
                  <a:cubicBezTo>
                    <a:pt x="1174" y="2373"/>
                    <a:pt x="1298" y="2340"/>
                    <a:pt x="1393" y="2268"/>
                  </a:cubicBezTo>
                  <a:cubicBezTo>
                    <a:pt x="1774" y="1982"/>
                    <a:pt x="2059" y="1616"/>
                    <a:pt x="2089" y="1123"/>
                  </a:cubicBezTo>
                  <a:cubicBezTo>
                    <a:pt x="2114" y="652"/>
                    <a:pt x="1815" y="178"/>
                    <a:pt x="1358" y="40"/>
                  </a:cubicBezTo>
                  <a:cubicBezTo>
                    <a:pt x="1269" y="13"/>
                    <a:pt x="1178" y="1"/>
                    <a:pt x="10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5995011" y="231700"/>
              <a:ext cx="50923" cy="54710"/>
            </a:xfrm>
            <a:custGeom>
              <a:avLst/>
              <a:gdLst/>
              <a:ahLst/>
              <a:cxnLst/>
              <a:rect l="l" t="t" r="r" b="b"/>
              <a:pathLst>
                <a:path w="1264" h="1358" extrusionOk="0">
                  <a:moveTo>
                    <a:pt x="613" y="0"/>
                  </a:moveTo>
                  <a:cubicBezTo>
                    <a:pt x="459" y="0"/>
                    <a:pt x="312" y="56"/>
                    <a:pt x="198" y="170"/>
                  </a:cubicBezTo>
                  <a:cubicBezTo>
                    <a:pt x="69" y="299"/>
                    <a:pt x="0" y="498"/>
                    <a:pt x="32" y="680"/>
                  </a:cubicBezTo>
                  <a:cubicBezTo>
                    <a:pt x="33" y="705"/>
                    <a:pt x="37" y="734"/>
                    <a:pt x="50" y="776"/>
                  </a:cubicBezTo>
                  <a:cubicBezTo>
                    <a:pt x="49" y="792"/>
                    <a:pt x="47" y="808"/>
                    <a:pt x="47" y="823"/>
                  </a:cubicBezTo>
                  <a:cubicBezTo>
                    <a:pt x="47" y="1017"/>
                    <a:pt x="149" y="1163"/>
                    <a:pt x="302" y="1270"/>
                  </a:cubicBezTo>
                  <a:cubicBezTo>
                    <a:pt x="346" y="1300"/>
                    <a:pt x="408" y="1321"/>
                    <a:pt x="456" y="1336"/>
                  </a:cubicBezTo>
                  <a:cubicBezTo>
                    <a:pt x="502" y="1351"/>
                    <a:pt x="557" y="1358"/>
                    <a:pt x="612" y="1358"/>
                  </a:cubicBezTo>
                  <a:cubicBezTo>
                    <a:pt x="670" y="1358"/>
                    <a:pt x="728" y="1350"/>
                    <a:pt x="777" y="1336"/>
                  </a:cubicBezTo>
                  <a:cubicBezTo>
                    <a:pt x="910" y="1299"/>
                    <a:pt x="1010" y="1218"/>
                    <a:pt x="1093" y="1113"/>
                  </a:cubicBezTo>
                  <a:cubicBezTo>
                    <a:pt x="1119" y="1078"/>
                    <a:pt x="1143" y="1053"/>
                    <a:pt x="1162" y="1014"/>
                  </a:cubicBezTo>
                  <a:cubicBezTo>
                    <a:pt x="1221" y="894"/>
                    <a:pt x="1263" y="767"/>
                    <a:pt x="1253" y="631"/>
                  </a:cubicBezTo>
                  <a:cubicBezTo>
                    <a:pt x="1247" y="576"/>
                    <a:pt x="1240" y="523"/>
                    <a:pt x="1231" y="468"/>
                  </a:cubicBezTo>
                  <a:cubicBezTo>
                    <a:pt x="1226" y="440"/>
                    <a:pt x="1216" y="412"/>
                    <a:pt x="1199" y="386"/>
                  </a:cubicBezTo>
                  <a:cubicBezTo>
                    <a:pt x="1148" y="266"/>
                    <a:pt x="1065" y="160"/>
                    <a:pt x="950" y="94"/>
                  </a:cubicBezTo>
                  <a:cubicBezTo>
                    <a:pt x="896" y="63"/>
                    <a:pt x="830" y="33"/>
                    <a:pt x="770" y="19"/>
                  </a:cubicBezTo>
                  <a:cubicBezTo>
                    <a:pt x="717" y="7"/>
                    <a:pt x="665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4707844" y="415857"/>
              <a:ext cx="82589" cy="85369"/>
            </a:xfrm>
            <a:custGeom>
              <a:avLst/>
              <a:gdLst/>
              <a:ahLst/>
              <a:cxnLst/>
              <a:rect l="l" t="t" r="r" b="b"/>
              <a:pathLst>
                <a:path w="2050" h="2119" extrusionOk="0">
                  <a:moveTo>
                    <a:pt x="1125" y="1"/>
                  </a:moveTo>
                  <a:cubicBezTo>
                    <a:pt x="507" y="1"/>
                    <a:pt x="1" y="823"/>
                    <a:pt x="286" y="1407"/>
                  </a:cubicBezTo>
                  <a:cubicBezTo>
                    <a:pt x="287" y="1430"/>
                    <a:pt x="286" y="1455"/>
                    <a:pt x="289" y="1481"/>
                  </a:cubicBezTo>
                  <a:cubicBezTo>
                    <a:pt x="309" y="1634"/>
                    <a:pt x="373" y="1790"/>
                    <a:pt x="489" y="1898"/>
                  </a:cubicBezTo>
                  <a:cubicBezTo>
                    <a:pt x="641" y="2039"/>
                    <a:pt x="801" y="2085"/>
                    <a:pt x="1003" y="2112"/>
                  </a:cubicBezTo>
                  <a:cubicBezTo>
                    <a:pt x="1033" y="2116"/>
                    <a:pt x="1063" y="2118"/>
                    <a:pt x="1092" y="2118"/>
                  </a:cubicBezTo>
                  <a:cubicBezTo>
                    <a:pt x="1517" y="2118"/>
                    <a:pt x="1892" y="1722"/>
                    <a:pt x="1968" y="1328"/>
                  </a:cubicBezTo>
                  <a:cubicBezTo>
                    <a:pt x="2049" y="908"/>
                    <a:pt x="1899" y="345"/>
                    <a:pt x="1515" y="114"/>
                  </a:cubicBezTo>
                  <a:cubicBezTo>
                    <a:pt x="1384" y="36"/>
                    <a:pt x="1252" y="1"/>
                    <a:pt x="1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4857797" y="425486"/>
              <a:ext cx="57128" cy="55355"/>
            </a:xfrm>
            <a:custGeom>
              <a:avLst/>
              <a:gdLst/>
              <a:ahLst/>
              <a:cxnLst/>
              <a:rect l="l" t="t" r="r" b="b"/>
              <a:pathLst>
                <a:path w="1418" h="1374" extrusionOk="0">
                  <a:moveTo>
                    <a:pt x="726" y="0"/>
                  </a:moveTo>
                  <a:cubicBezTo>
                    <a:pt x="665" y="0"/>
                    <a:pt x="605" y="8"/>
                    <a:pt x="544" y="24"/>
                  </a:cubicBezTo>
                  <a:cubicBezTo>
                    <a:pt x="426" y="57"/>
                    <a:pt x="327" y="116"/>
                    <a:pt x="240" y="201"/>
                  </a:cubicBezTo>
                  <a:cubicBezTo>
                    <a:pt x="196" y="255"/>
                    <a:pt x="150" y="309"/>
                    <a:pt x="112" y="368"/>
                  </a:cubicBezTo>
                  <a:cubicBezTo>
                    <a:pt x="18" y="512"/>
                    <a:pt x="1" y="705"/>
                    <a:pt x="42" y="869"/>
                  </a:cubicBezTo>
                  <a:cubicBezTo>
                    <a:pt x="52" y="912"/>
                    <a:pt x="88" y="999"/>
                    <a:pt x="112" y="1036"/>
                  </a:cubicBezTo>
                  <a:cubicBezTo>
                    <a:pt x="147" y="1081"/>
                    <a:pt x="181" y="1125"/>
                    <a:pt x="216" y="1170"/>
                  </a:cubicBezTo>
                  <a:cubicBezTo>
                    <a:pt x="276" y="1235"/>
                    <a:pt x="347" y="1281"/>
                    <a:pt x="429" y="1307"/>
                  </a:cubicBezTo>
                  <a:cubicBezTo>
                    <a:pt x="451" y="1315"/>
                    <a:pt x="494" y="1337"/>
                    <a:pt x="525" y="1346"/>
                  </a:cubicBezTo>
                  <a:cubicBezTo>
                    <a:pt x="584" y="1361"/>
                    <a:pt x="666" y="1369"/>
                    <a:pt x="726" y="1372"/>
                  </a:cubicBezTo>
                  <a:cubicBezTo>
                    <a:pt x="738" y="1373"/>
                    <a:pt x="749" y="1374"/>
                    <a:pt x="761" y="1374"/>
                  </a:cubicBezTo>
                  <a:cubicBezTo>
                    <a:pt x="986" y="1374"/>
                    <a:pt x="1209" y="1220"/>
                    <a:pt x="1320" y="1032"/>
                  </a:cubicBezTo>
                  <a:cubicBezTo>
                    <a:pt x="1382" y="926"/>
                    <a:pt x="1414" y="810"/>
                    <a:pt x="1414" y="685"/>
                  </a:cubicBezTo>
                  <a:cubicBezTo>
                    <a:pt x="1418" y="592"/>
                    <a:pt x="1398" y="502"/>
                    <a:pt x="1355" y="422"/>
                  </a:cubicBezTo>
                  <a:cubicBezTo>
                    <a:pt x="1326" y="337"/>
                    <a:pt x="1280" y="263"/>
                    <a:pt x="1212" y="201"/>
                  </a:cubicBezTo>
                  <a:cubicBezTo>
                    <a:pt x="1126" y="116"/>
                    <a:pt x="1026" y="57"/>
                    <a:pt x="909" y="24"/>
                  </a:cubicBezTo>
                  <a:cubicBezTo>
                    <a:pt x="847" y="8"/>
                    <a:pt x="787" y="0"/>
                    <a:pt x="7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5012342" y="403368"/>
              <a:ext cx="88471" cy="83194"/>
            </a:xfrm>
            <a:custGeom>
              <a:avLst/>
              <a:gdLst/>
              <a:ahLst/>
              <a:cxnLst/>
              <a:rect l="l" t="t" r="r" b="b"/>
              <a:pathLst>
                <a:path w="2196" h="2065" extrusionOk="0">
                  <a:moveTo>
                    <a:pt x="1009" y="0"/>
                  </a:moveTo>
                  <a:cubicBezTo>
                    <a:pt x="1005" y="0"/>
                    <a:pt x="1002" y="0"/>
                    <a:pt x="998" y="0"/>
                  </a:cubicBezTo>
                  <a:cubicBezTo>
                    <a:pt x="774" y="2"/>
                    <a:pt x="592" y="103"/>
                    <a:pt x="477" y="254"/>
                  </a:cubicBezTo>
                  <a:cubicBezTo>
                    <a:pt x="442" y="283"/>
                    <a:pt x="409" y="314"/>
                    <a:pt x="376" y="345"/>
                  </a:cubicBezTo>
                  <a:cubicBezTo>
                    <a:pt x="60" y="663"/>
                    <a:pt x="1" y="1158"/>
                    <a:pt x="206" y="1549"/>
                  </a:cubicBezTo>
                  <a:cubicBezTo>
                    <a:pt x="375" y="1867"/>
                    <a:pt x="725" y="2064"/>
                    <a:pt x="1081" y="2064"/>
                  </a:cubicBezTo>
                  <a:cubicBezTo>
                    <a:pt x="1087" y="2064"/>
                    <a:pt x="1094" y="2064"/>
                    <a:pt x="1100" y="2064"/>
                  </a:cubicBezTo>
                  <a:cubicBezTo>
                    <a:pt x="1449" y="2059"/>
                    <a:pt x="1793" y="1872"/>
                    <a:pt x="1968" y="1568"/>
                  </a:cubicBezTo>
                  <a:cubicBezTo>
                    <a:pt x="2195" y="1172"/>
                    <a:pt x="2082" y="725"/>
                    <a:pt x="1802" y="393"/>
                  </a:cubicBezTo>
                  <a:cubicBezTo>
                    <a:pt x="1615" y="172"/>
                    <a:pt x="1306" y="0"/>
                    <a:pt x="1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5141627" y="359414"/>
              <a:ext cx="54227" cy="53582"/>
            </a:xfrm>
            <a:custGeom>
              <a:avLst/>
              <a:gdLst/>
              <a:ahLst/>
              <a:cxnLst/>
              <a:rect l="l" t="t" r="r" b="b"/>
              <a:pathLst>
                <a:path w="1346" h="1330" extrusionOk="0">
                  <a:moveTo>
                    <a:pt x="679" y="1"/>
                  </a:moveTo>
                  <a:cubicBezTo>
                    <a:pt x="621" y="1"/>
                    <a:pt x="563" y="8"/>
                    <a:pt x="504" y="24"/>
                  </a:cubicBezTo>
                  <a:cubicBezTo>
                    <a:pt x="449" y="43"/>
                    <a:pt x="395" y="67"/>
                    <a:pt x="343" y="93"/>
                  </a:cubicBezTo>
                  <a:cubicBezTo>
                    <a:pt x="266" y="134"/>
                    <a:pt x="204" y="190"/>
                    <a:pt x="158" y="262"/>
                  </a:cubicBezTo>
                  <a:cubicBezTo>
                    <a:pt x="134" y="293"/>
                    <a:pt x="116" y="314"/>
                    <a:pt x="97" y="342"/>
                  </a:cubicBezTo>
                  <a:lnTo>
                    <a:pt x="31" y="499"/>
                  </a:lnTo>
                  <a:cubicBezTo>
                    <a:pt x="4" y="586"/>
                    <a:pt x="0" y="674"/>
                    <a:pt x="20" y="761"/>
                  </a:cubicBezTo>
                  <a:cubicBezTo>
                    <a:pt x="20" y="820"/>
                    <a:pt x="35" y="875"/>
                    <a:pt x="65" y="927"/>
                  </a:cubicBezTo>
                  <a:cubicBezTo>
                    <a:pt x="92" y="1008"/>
                    <a:pt x="137" y="1078"/>
                    <a:pt x="201" y="1138"/>
                  </a:cubicBezTo>
                  <a:cubicBezTo>
                    <a:pt x="245" y="1173"/>
                    <a:pt x="289" y="1205"/>
                    <a:pt x="333" y="1240"/>
                  </a:cubicBezTo>
                  <a:lnTo>
                    <a:pt x="490" y="1306"/>
                  </a:lnTo>
                  <a:cubicBezTo>
                    <a:pt x="541" y="1322"/>
                    <a:pt x="592" y="1330"/>
                    <a:pt x="643" y="1330"/>
                  </a:cubicBezTo>
                  <a:cubicBezTo>
                    <a:pt x="679" y="1330"/>
                    <a:pt x="716" y="1326"/>
                    <a:pt x="752" y="1318"/>
                  </a:cubicBezTo>
                  <a:cubicBezTo>
                    <a:pt x="839" y="1313"/>
                    <a:pt x="921" y="1288"/>
                    <a:pt x="997" y="1239"/>
                  </a:cubicBezTo>
                  <a:cubicBezTo>
                    <a:pt x="1024" y="1221"/>
                    <a:pt x="1045" y="1203"/>
                    <a:pt x="1076" y="1179"/>
                  </a:cubicBezTo>
                  <a:cubicBezTo>
                    <a:pt x="1148" y="1132"/>
                    <a:pt x="1204" y="1071"/>
                    <a:pt x="1246" y="994"/>
                  </a:cubicBezTo>
                  <a:cubicBezTo>
                    <a:pt x="1271" y="941"/>
                    <a:pt x="1295" y="887"/>
                    <a:pt x="1314" y="831"/>
                  </a:cubicBezTo>
                  <a:cubicBezTo>
                    <a:pt x="1345" y="717"/>
                    <a:pt x="1345" y="600"/>
                    <a:pt x="1314" y="485"/>
                  </a:cubicBezTo>
                  <a:cubicBezTo>
                    <a:pt x="1284" y="372"/>
                    <a:pt x="1227" y="276"/>
                    <a:pt x="1145" y="193"/>
                  </a:cubicBezTo>
                  <a:cubicBezTo>
                    <a:pt x="1063" y="113"/>
                    <a:pt x="966" y="57"/>
                    <a:pt x="854" y="24"/>
                  </a:cubicBezTo>
                  <a:cubicBezTo>
                    <a:pt x="795" y="8"/>
                    <a:pt x="737" y="1"/>
                    <a:pt x="6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5256730" y="414206"/>
              <a:ext cx="79286" cy="75257"/>
            </a:xfrm>
            <a:custGeom>
              <a:avLst/>
              <a:gdLst/>
              <a:ahLst/>
              <a:cxnLst/>
              <a:rect l="l" t="t" r="r" b="b"/>
              <a:pathLst>
                <a:path w="1968" h="1868" extrusionOk="0">
                  <a:moveTo>
                    <a:pt x="1042" y="0"/>
                  </a:moveTo>
                  <a:cubicBezTo>
                    <a:pt x="1035" y="0"/>
                    <a:pt x="1027" y="1"/>
                    <a:pt x="1019" y="1"/>
                  </a:cubicBezTo>
                  <a:cubicBezTo>
                    <a:pt x="886" y="5"/>
                    <a:pt x="761" y="42"/>
                    <a:pt x="652" y="107"/>
                  </a:cubicBezTo>
                  <a:cubicBezTo>
                    <a:pt x="629" y="114"/>
                    <a:pt x="607" y="118"/>
                    <a:pt x="586" y="129"/>
                  </a:cubicBezTo>
                  <a:cubicBezTo>
                    <a:pt x="511" y="168"/>
                    <a:pt x="442" y="219"/>
                    <a:pt x="380" y="275"/>
                  </a:cubicBezTo>
                  <a:lnTo>
                    <a:pt x="357" y="297"/>
                  </a:lnTo>
                  <a:cubicBezTo>
                    <a:pt x="351" y="299"/>
                    <a:pt x="264" y="373"/>
                    <a:pt x="256" y="380"/>
                  </a:cubicBezTo>
                  <a:cubicBezTo>
                    <a:pt x="95" y="525"/>
                    <a:pt x="22" y="741"/>
                    <a:pt x="16" y="954"/>
                  </a:cubicBezTo>
                  <a:cubicBezTo>
                    <a:pt x="0" y="1420"/>
                    <a:pt x="386" y="1800"/>
                    <a:pt x="829" y="1860"/>
                  </a:cubicBezTo>
                  <a:cubicBezTo>
                    <a:pt x="868" y="1865"/>
                    <a:pt x="908" y="1868"/>
                    <a:pt x="947" y="1868"/>
                  </a:cubicBezTo>
                  <a:cubicBezTo>
                    <a:pt x="1358" y="1868"/>
                    <a:pt x="1739" y="1583"/>
                    <a:pt x="1839" y="1172"/>
                  </a:cubicBezTo>
                  <a:cubicBezTo>
                    <a:pt x="1968" y="642"/>
                    <a:pt x="1644" y="0"/>
                    <a:pt x="10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5439236" y="407961"/>
              <a:ext cx="73364" cy="71671"/>
            </a:xfrm>
            <a:custGeom>
              <a:avLst/>
              <a:gdLst/>
              <a:ahLst/>
              <a:cxnLst/>
              <a:rect l="l" t="t" r="r" b="b"/>
              <a:pathLst>
                <a:path w="1821" h="1779" extrusionOk="0">
                  <a:moveTo>
                    <a:pt x="950" y="0"/>
                  </a:moveTo>
                  <a:cubicBezTo>
                    <a:pt x="945" y="0"/>
                    <a:pt x="940" y="0"/>
                    <a:pt x="935" y="0"/>
                  </a:cubicBezTo>
                  <a:cubicBezTo>
                    <a:pt x="623" y="7"/>
                    <a:pt x="300" y="223"/>
                    <a:pt x="226" y="539"/>
                  </a:cubicBezTo>
                  <a:cubicBezTo>
                    <a:pt x="222" y="556"/>
                    <a:pt x="221" y="571"/>
                    <a:pt x="218" y="588"/>
                  </a:cubicBezTo>
                  <a:cubicBezTo>
                    <a:pt x="141" y="678"/>
                    <a:pt x="88" y="788"/>
                    <a:pt x="55" y="899"/>
                  </a:cubicBezTo>
                  <a:cubicBezTo>
                    <a:pt x="0" y="1097"/>
                    <a:pt x="47" y="1383"/>
                    <a:pt x="218" y="1517"/>
                  </a:cubicBezTo>
                  <a:cubicBezTo>
                    <a:pt x="405" y="1663"/>
                    <a:pt x="587" y="1778"/>
                    <a:pt x="828" y="1778"/>
                  </a:cubicBezTo>
                  <a:cubicBezTo>
                    <a:pt x="849" y="1778"/>
                    <a:pt x="870" y="1777"/>
                    <a:pt x="892" y="1775"/>
                  </a:cubicBezTo>
                  <a:cubicBezTo>
                    <a:pt x="1195" y="1753"/>
                    <a:pt x="1497" y="1616"/>
                    <a:pt x="1652" y="1339"/>
                  </a:cubicBezTo>
                  <a:cubicBezTo>
                    <a:pt x="1778" y="1121"/>
                    <a:pt x="1821" y="860"/>
                    <a:pt x="1753" y="613"/>
                  </a:cubicBezTo>
                  <a:cubicBezTo>
                    <a:pt x="1653" y="256"/>
                    <a:pt x="1322" y="0"/>
                    <a:pt x="9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5582178" y="389872"/>
              <a:ext cx="83073" cy="73646"/>
            </a:xfrm>
            <a:custGeom>
              <a:avLst/>
              <a:gdLst/>
              <a:ahLst/>
              <a:cxnLst/>
              <a:rect l="l" t="t" r="r" b="b"/>
              <a:pathLst>
                <a:path w="2062" h="1828" extrusionOk="0">
                  <a:moveTo>
                    <a:pt x="1110" y="0"/>
                  </a:moveTo>
                  <a:cubicBezTo>
                    <a:pt x="1054" y="0"/>
                    <a:pt x="999" y="2"/>
                    <a:pt x="945" y="3"/>
                  </a:cubicBezTo>
                  <a:cubicBezTo>
                    <a:pt x="632" y="13"/>
                    <a:pt x="310" y="168"/>
                    <a:pt x="159" y="455"/>
                  </a:cubicBezTo>
                  <a:cubicBezTo>
                    <a:pt x="43" y="672"/>
                    <a:pt x="0" y="916"/>
                    <a:pt x="66" y="1158"/>
                  </a:cubicBezTo>
                  <a:cubicBezTo>
                    <a:pt x="94" y="1276"/>
                    <a:pt x="148" y="1380"/>
                    <a:pt x="229" y="1468"/>
                  </a:cubicBezTo>
                  <a:cubicBezTo>
                    <a:pt x="293" y="1566"/>
                    <a:pt x="378" y="1644"/>
                    <a:pt x="485" y="1703"/>
                  </a:cubicBezTo>
                  <a:cubicBezTo>
                    <a:pt x="628" y="1785"/>
                    <a:pt x="781" y="1826"/>
                    <a:pt x="945" y="1827"/>
                  </a:cubicBezTo>
                  <a:cubicBezTo>
                    <a:pt x="1109" y="1827"/>
                    <a:pt x="1262" y="1785"/>
                    <a:pt x="1405" y="1703"/>
                  </a:cubicBezTo>
                  <a:cubicBezTo>
                    <a:pt x="1453" y="1678"/>
                    <a:pt x="1504" y="1655"/>
                    <a:pt x="1551" y="1628"/>
                  </a:cubicBezTo>
                  <a:cubicBezTo>
                    <a:pt x="1884" y="1440"/>
                    <a:pt x="2061" y="1011"/>
                    <a:pt x="1959" y="641"/>
                  </a:cubicBezTo>
                  <a:cubicBezTo>
                    <a:pt x="1857" y="267"/>
                    <a:pt x="1492" y="5"/>
                    <a:pt x="1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5707877" y="398453"/>
              <a:ext cx="57611" cy="57369"/>
            </a:xfrm>
            <a:custGeom>
              <a:avLst/>
              <a:gdLst/>
              <a:ahLst/>
              <a:cxnLst/>
              <a:rect l="l" t="t" r="r" b="b"/>
              <a:pathLst>
                <a:path w="1430" h="1424" extrusionOk="0">
                  <a:moveTo>
                    <a:pt x="695" y="1"/>
                  </a:moveTo>
                  <a:cubicBezTo>
                    <a:pt x="605" y="1"/>
                    <a:pt x="520" y="21"/>
                    <a:pt x="441" y="63"/>
                  </a:cubicBezTo>
                  <a:cubicBezTo>
                    <a:pt x="352" y="91"/>
                    <a:pt x="276" y="140"/>
                    <a:pt x="212" y="210"/>
                  </a:cubicBezTo>
                  <a:cubicBezTo>
                    <a:pt x="142" y="273"/>
                    <a:pt x="94" y="350"/>
                    <a:pt x="65" y="438"/>
                  </a:cubicBezTo>
                  <a:cubicBezTo>
                    <a:pt x="21" y="523"/>
                    <a:pt x="0" y="615"/>
                    <a:pt x="4" y="713"/>
                  </a:cubicBezTo>
                  <a:cubicBezTo>
                    <a:pt x="13" y="775"/>
                    <a:pt x="21" y="838"/>
                    <a:pt x="29" y="901"/>
                  </a:cubicBezTo>
                  <a:cubicBezTo>
                    <a:pt x="63" y="1022"/>
                    <a:pt x="125" y="1126"/>
                    <a:pt x="212" y="1214"/>
                  </a:cubicBezTo>
                  <a:cubicBezTo>
                    <a:pt x="260" y="1252"/>
                    <a:pt x="309" y="1290"/>
                    <a:pt x="356" y="1326"/>
                  </a:cubicBezTo>
                  <a:cubicBezTo>
                    <a:pt x="466" y="1389"/>
                    <a:pt x="587" y="1422"/>
                    <a:pt x="715" y="1423"/>
                  </a:cubicBezTo>
                  <a:cubicBezTo>
                    <a:pt x="723" y="1424"/>
                    <a:pt x="731" y="1424"/>
                    <a:pt x="739" y="1424"/>
                  </a:cubicBezTo>
                  <a:cubicBezTo>
                    <a:pt x="828" y="1424"/>
                    <a:pt x="911" y="1403"/>
                    <a:pt x="989" y="1362"/>
                  </a:cubicBezTo>
                  <a:cubicBezTo>
                    <a:pt x="1077" y="1333"/>
                    <a:pt x="1153" y="1284"/>
                    <a:pt x="1217" y="1214"/>
                  </a:cubicBezTo>
                  <a:cubicBezTo>
                    <a:pt x="1287" y="1151"/>
                    <a:pt x="1335" y="1075"/>
                    <a:pt x="1364" y="986"/>
                  </a:cubicBezTo>
                  <a:cubicBezTo>
                    <a:pt x="1409" y="901"/>
                    <a:pt x="1430" y="810"/>
                    <a:pt x="1426" y="713"/>
                  </a:cubicBezTo>
                  <a:cubicBezTo>
                    <a:pt x="1418" y="649"/>
                    <a:pt x="1409" y="586"/>
                    <a:pt x="1400" y="523"/>
                  </a:cubicBezTo>
                  <a:cubicBezTo>
                    <a:pt x="1366" y="402"/>
                    <a:pt x="1304" y="298"/>
                    <a:pt x="1217" y="210"/>
                  </a:cubicBezTo>
                  <a:cubicBezTo>
                    <a:pt x="1170" y="173"/>
                    <a:pt x="1120" y="135"/>
                    <a:pt x="1073" y="99"/>
                  </a:cubicBezTo>
                  <a:cubicBezTo>
                    <a:pt x="963" y="35"/>
                    <a:pt x="843" y="3"/>
                    <a:pt x="714" y="1"/>
                  </a:cubicBezTo>
                  <a:cubicBezTo>
                    <a:pt x="708" y="1"/>
                    <a:pt x="70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5790468" y="403771"/>
              <a:ext cx="60190" cy="46693"/>
            </a:xfrm>
            <a:custGeom>
              <a:avLst/>
              <a:gdLst/>
              <a:ahLst/>
              <a:cxnLst/>
              <a:rect l="l" t="t" r="r" b="b"/>
              <a:pathLst>
                <a:path w="1494" h="1159" extrusionOk="0">
                  <a:moveTo>
                    <a:pt x="748" y="1"/>
                  </a:moveTo>
                  <a:cubicBezTo>
                    <a:pt x="2" y="1"/>
                    <a:pt x="0" y="1159"/>
                    <a:pt x="748" y="1159"/>
                  </a:cubicBezTo>
                  <a:cubicBezTo>
                    <a:pt x="1491" y="1159"/>
                    <a:pt x="1493" y="1"/>
                    <a:pt x="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5906417" y="357520"/>
              <a:ext cx="107044" cy="97053"/>
            </a:xfrm>
            <a:custGeom>
              <a:avLst/>
              <a:gdLst/>
              <a:ahLst/>
              <a:cxnLst/>
              <a:rect l="l" t="t" r="r" b="b"/>
              <a:pathLst>
                <a:path w="2657" h="2409" extrusionOk="0">
                  <a:moveTo>
                    <a:pt x="1304" y="1"/>
                  </a:moveTo>
                  <a:cubicBezTo>
                    <a:pt x="922" y="1"/>
                    <a:pt x="578" y="191"/>
                    <a:pt x="349" y="487"/>
                  </a:cubicBezTo>
                  <a:cubicBezTo>
                    <a:pt x="78" y="837"/>
                    <a:pt x="1" y="1375"/>
                    <a:pt x="279" y="1750"/>
                  </a:cubicBezTo>
                  <a:cubicBezTo>
                    <a:pt x="281" y="1751"/>
                    <a:pt x="282" y="1752"/>
                    <a:pt x="283" y="1755"/>
                  </a:cubicBezTo>
                  <a:cubicBezTo>
                    <a:pt x="371" y="1967"/>
                    <a:pt x="528" y="2145"/>
                    <a:pt x="737" y="2266"/>
                  </a:cubicBezTo>
                  <a:cubicBezTo>
                    <a:pt x="905" y="2364"/>
                    <a:pt x="1090" y="2409"/>
                    <a:pt x="1274" y="2409"/>
                  </a:cubicBezTo>
                  <a:cubicBezTo>
                    <a:pt x="1787" y="2409"/>
                    <a:pt x="2299" y="2063"/>
                    <a:pt x="2444" y="1554"/>
                  </a:cubicBezTo>
                  <a:cubicBezTo>
                    <a:pt x="2657" y="806"/>
                    <a:pt x="2103" y="3"/>
                    <a:pt x="1310" y="1"/>
                  </a:cubicBezTo>
                  <a:cubicBezTo>
                    <a:pt x="1308" y="1"/>
                    <a:pt x="1306" y="1"/>
                    <a:pt x="1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4708247" y="570564"/>
              <a:ext cx="59867" cy="59545"/>
            </a:xfrm>
            <a:custGeom>
              <a:avLst/>
              <a:gdLst/>
              <a:ahLst/>
              <a:cxnLst/>
              <a:rect l="l" t="t" r="r" b="b"/>
              <a:pathLst>
                <a:path w="1486" h="1478" extrusionOk="0">
                  <a:moveTo>
                    <a:pt x="719" y="0"/>
                  </a:moveTo>
                  <a:cubicBezTo>
                    <a:pt x="626" y="0"/>
                    <a:pt x="538" y="23"/>
                    <a:pt x="458" y="64"/>
                  </a:cubicBezTo>
                  <a:cubicBezTo>
                    <a:pt x="367" y="93"/>
                    <a:pt x="287" y="145"/>
                    <a:pt x="220" y="217"/>
                  </a:cubicBezTo>
                  <a:cubicBezTo>
                    <a:pt x="148" y="284"/>
                    <a:pt x="97" y="364"/>
                    <a:pt x="67" y="454"/>
                  </a:cubicBezTo>
                  <a:cubicBezTo>
                    <a:pt x="21" y="542"/>
                    <a:pt x="0" y="638"/>
                    <a:pt x="4" y="739"/>
                  </a:cubicBezTo>
                  <a:lnTo>
                    <a:pt x="31" y="936"/>
                  </a:lnTo>
                  <a:cubicBezTo>
                    <a:pt x="66" y="1060"/>
                    <a:pt x="131" y="1169"/>
                    <a:pt x="221" y="1261"/>
                  </a:cubicBezTo>
                  <a:cubicBezTo>
                    <a:pt x="272" y="1300"/>
                    <a:pt x="322" y="1338"/>
                    <a:pt x="370" y="1377"/>
                  </a:cubicBezTo>
                  <a:cubicBezTo>
                    <a:pt x="486" y="1444"/>
                    <a:pt x="610" y="1477"/>
                    <a:pt x="744" y="1477"/>
                  </a:cubicBezTo>
                  <a:cubicBezTo>
                    <a:pt x="752" y="1477"/>
                    <a:pt x="760" y="1477"/>
                    <a:pt x="768" y="1477"/>
                  </a:cubicBezTo>
                  <a:cubicBezTo>
                    <a:pt x="861" y="1477"/>
                    <a:pt x="947" y="1456"/>
                    <a:pt x="1027" y="1414"/>
                  </a:cubicBezTo>
                  <a:cubicBezTo>
                    <a:pt x="1119" y="1384"/>
                    <a:pt x="1198" y="1333"/>
                    <a:pt x="1265" y="1261"/>
                  </a:cubicBezTo>
                  <a:cubicBezTo>
                    <a:pt x="1337" y="1194"/>
                    <a:pt x="1388" y="1114"/>
                    <a:pt x="1418" y="1023"/>
                  </a:cubicBezTo>
                  <a:cubicBezTo>
                    <a:pt x="1464" y="936"/>
                    <a:pt x="1485" y="840"/>
                    <a:pt x="1481" y="739"/>
                  </a:cubicBezTo>
                  <a:lnTo>
                    <a:pt x="1454" y="542"/>
                  </a:lnTo>
                  <a:cubicBezTo>
                    <a:pt x="1419" y="417"/>
                    <a:pt x="1355" y="308"/>
                    <a:pt x="1264" y="217"/>
                  </a:cubicBezTo>
                  <a:cubicBezTo>
                    <a:pt x="1214" y="179"/>
                    <a:pt x="1164" y="140"/>
                    <a:pt x="1115" y="102"/>
                  </a:cubicBezTo>
                  <a:cubicBezTo>
                    <a:pt x="1000" y="35"/>
                    <a:pt x="876" y="1"/>
                    <a:pt x="743" y="1"/>
                  </a:cubicBezTo>
                  <a:cubicBezTo>
                    <a:pt x="735" y="1"/>
                    <a:pt x="727" y="0"/>
                    <a:pt x="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4797526" y="566575"/>
              <a:ext cx="93064" cy="86417"/>
            </a:xfrm>
            <a:custGeom>
              <a:avLst/>
              <a:gdLst/>
              <a:ahLst/>
              <a:cxnLst/>
              <a:rect l="l" t="t" r="r" b="b"/>
              <a:pathLst>
                <a:path w="2310" h="2145" extrusionOk="0">
                  <a:moveTo>
                    <a:pt x="1174" y="1"/>
                  </a:moveTo>
                  <a:cubicBezTo>
                    <a:pt x="1043" y="1"/>
                    <a:pt x="917" y="27"/>
                    <a:pt x="792" y="100"/>
                  </a:cubicBezTo>
                  <a:cubicBezTo>
                    <a:pt x="663" y="176"/>
                    <a:pt x="540" y="311"/>
                    <a:pt x="473" y="458"/>
                  </a:cubicBezTo>
                  <a:cubicBezTo>
                    <a:pt x="313" y="579"/>
                    <a:pt x="164" y="762"/>
                    <a:pt x="119" y="959"/>
                  </a:cubicBezTo>
                  <a:cubicBezTo>
                    <a:pt x="0" y="1478"/>
                    <a:pt x="365" y="2000"/>
                    <a:pt x="873" y="2119"/>
                  </a:cubicBezTo>
                  <a:cubicBezTo>
                    <a:pt x="951" y="2136"/>
                    <a:pt x="1028" y="2145"/>
                    <a:pt x="1105" y="2145"/>
                  </a:cubicBezTo>
                  <a:cubicBezTo>
                    <a:pt x="1572" y="2145"/>
                    <a:pt x="1996" y="1826"/>
                    <a:pt x="2141" y="1369"/>
                  </a:cubicBezTo>
                  <a:cubicBezTo>
                    <a:pt x="2309" y="836"/>
                    <a:pt x="1988" y="119"/>
                    <a:pt x="1397" y="22"/>
                  </a:cubicBezTo>
                  <a:cubicBezTo>
                    <a:pt x="1320" y="9"/>
                    <a:pt x="1246" y="1"/>
                    <a:pt x="1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4952877" y="579870"/>
              <a:ext cx="35695" cy="34526"/>
            </a:xfrm>
            <a:custGeom>
              <a:avLst/>
              <a:gdLst/>
              <a:ahLst/>
              <a:cxnLst/>
              <a:rect l="l" t="t" r="r" b="b"/>
              <a:pathLst>
                <a:path w="886" h="857" extrusionOk="0">
                  <a:moveTo>
                    <a:pt x="380" y="1"/>
                  </a:moveTo>
                  <a:cubicBezTo>
                    <a:pt x="347" y="1"/>
                    <a:pt x="314" y="5"/>
                    <a:pt x="281" y="15"/>
                  </a:cubicBezTo>
                  <a:cubicBezTo>
                    <a:pt x="217" y="32"/>
                    <a:pt x="162" y="64"/>
                    <a:pt x="116" y="110"/>
                  </a:cubicBezTo>
                  <a:cubicBezTo>
                    <a:pt x="70" y="157"/>
                    <a:pt x="37" y="212"/>
                    <a:pt x="19" y="275"/>
                  </a:cubicBezTo>
                  <a:cubicBezTo>
                    <a:pt x="1" y="342"/>
                    <a:pt x="1" y="408"/>
                    <a:pt x="19" y="474"/>
                  </a:cubicBezTo>
                  <a:cubicBezTo>
                    <a:pt x="29" y="500"/>
                    <a:pt x="37" y="526"/>
                    <a:pt x="46" y="553"/>
                  </a:cubicBezTo>
                  <a:cubicBezTo>
                    <a:pt x="66" y="624"/>
                    <a:pt x="102" y="684"/>
                    <a:pt x="153" y="736"/>
                  </a:cubicBezTo>
                  <a:cubicBezTo>
                    <a:pt x="204" y="787"/>
                    <a:pt x="266" y="823"/>
                    <a:pt x="335" y="843"/>
                  </a:cubicBezTo>
                  <a:cubicBezTo>
                    <a:pt x="370" y="852"/>
                    <a:pt x="407" y="857"/>
                    <a:pt x="443" y="857"/>
                  </a:cubicBezTo>
                  <a:cubicBezTo>
                    <a:pt x="553" y="857"/>
                    <a:pt x="661" y="814"/>
                    <a:pt x="739" y="736"/>
                  </a:cubicBezTo>
                  <a:cubicBezTo>
                    <a:pt x="844" y="629"/>
                    <a:pt x="885" y="473"/>
                    <a:pt x="847" y="330"/>
                  </a:cubicBezTo>
                  <a:cubicBezTo>
                    <a:pt x="828" y="259"/>
                    <a:pt x="792" y="200"/>
                    <a:pt x="740" y="148"/>
                  </a:cubicBezTo>
                  <a:cubicBezTo>
                    <a:pt x="689" y="97"/>
                    <a:pt x="627" y="61"/>
                    <a:pt x="558" y="41"/>
                  </a:cubicBezTo>
                  <a:cubicBezTo>
                    <a:pt x="532" y="32"/>
                    <a:pt x="507" y="23"/>
                    <a:pt x="479" y="15"/>
                  </a:cubicBezTo>
                  <a:cubicBezTo>
                    <a:pt x="446" y="5"/>
                    <a:pt x="413" y="1"/>
                    <a:pt x="3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5050858" y="556100"/>
              <a:ext cx="79528" cy="79689"/>
            </a:xfrm>
            <a:custGeom>
              <a:avLst/>
              <a:gdLst/>
              <a:ahLst/>
              <a:cxnLst/>
              <a:rect l="l" t="t" r="r" b="b"/>
              <a:pathLst>
                <a:path w="1974" h="1978" extrusionOk="0">
                  <a:moveTo>
                    <a:pt x="1007" y="1"/>
                  </a:moveTo>
                  <a:cubicBezTo>
                    <a:pt x="1003" y="1"/>
                    <a:pt x="999" y="1"/>
                    <a:pt x="995" y="1"/>
                  </a:cubicBezTo>
                  <a:cubicBezTo>
                    <a:pt x="843" y="4"/>
                    <a:pt x="652" y="36"/>
                    <a:pt x="529" y="130"/>
                  </a:cubicBezTo>
                  <a:cubicBezTo>
                    <a:pt x="400" y="229"/>
                    <a:pt x="298" y="322"/>
                    <a:pt x="230" y="471"/>
                  </a:cubicBezTo>
                  <a:cubicBezTo>
                    <a:pt x="96" y="628"/>
                    <a:pt x="9" y="828"/>
                    <a:pt x="6" y="1039"/>
                  </a:cubicBezTo>
                  <a:cubicBezTo>
                    <a:pt x="0" y="1565"/>
                    <a:pt x="443" y="1978"/>
                    <a:pt x="949" y="1978"/>
                  </a:cubicBezTo>
                  <a:cubicBezTo>
                    <a:pt x="990" y="1978"/>
                    <a:pt x="1032" y="1975"/>
                    <a:pt x="1074" y="1969"/>
                  </a:cubicBezTo>
                  <a:cubicBezTo>
                    <a:pt x="1620" y="1896"/>
                    <a:pt x="1973" y="1382"/>
                    <a:pt x="1901" y="847"/>
                  </a:cubicBezTo>
                  <a:cubicBezTo>
                    <a:pt x="1883" y="713"/>
                    <a:pt x="1847" y="595"/>
                    <a:pt x="1779" y="474"/>
                  </a:cubicBezTo>
                  <a:cubicBezTo>
                    <a:pt x="1743" y="410"/>
                    <a:pt x="1687" y="360"/>
                    <a:pt x="1644" y="299"/>
                  </a:cubicBezTo>
                  <a:cubicBezTo>
                    <a:pt x="1608" y="257"/>
                    <a:pt x="1567" y="217"/>
                    <a:pt x="1518" y="186"/>
                  </a:cubicBezTo>
                  <a:cubicBezTo>
                    <a:pt x="1372" y="73"/>
                    <a:pt x="1195" y="1"/>
                    <a:pt x="1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0"/>
            <p:cNvSpPr/>
            <p:nvPr/>
          </p:nvSpPr>
          <p:spPr>
            <a:xfrm>
              <a:off x="5173294" y="580999"/>
              <a:ext cx="49755" cy="38636"/>
            </a:xfrm>
            <a:custGeom>
              <a:avLst/>
              <a:gdLst/>
              <a:ahLst/>
              <a:cxnLst/>
              <a:rect l="l" t="t" r="r" b="b"/>
              <a:pathLst>
                <a:path w="1235" h="959" extrusionOk="0">
                  <a:moveTo>
                    <a:pt x="618" y="0"/>
                  </a:moveTo>
                  <a:cubicBezTo>
                    <a:pt x="3" y="0"/>
                    <a:pt x="1" y="959"/>
                    <a:pt x="618" y="959"/>
                  </a:cubicBezTo>
                  <a:cubicBezTo>
                    <a:pt x="1234" y="959"/>
                    <a:pt x="1235" y="0"/>
                    <a:pt x="6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5249881" y="577010"/>
              <a:ext cx="42060" cy="41254"/>
            </a:xfrm>
            <a:custGeom>
              <a:avLst/>
              <a:gdLst/>
              <a:ahLst/>
              <a:cxnLst/>
              <a:rect l="l" t="t" r="r" b="b"/>
              <a:pathLst>
                <a:path w="1044" h="1024" extrusionOk="0">
                  <a:moveTo>
                    <a:pt x="547" y="1"/>
                  </a:moveTo>
                  <a:cubicBezTo>
                    <a:pt x="519" y="1"/>
                    <a:pt x="491" y="4"/>
                    <a:pt x="463" y="11"/>
                  </a:cubicBezTo>
                  <a:cubicBezTo>
                    <a:pt x="417" y="11"/>
                    <a:pt x="375" y="22"/>
                    <a:pt x="335" y="46"/>
                  </a:cubicBezTo>
                  <a:cubicBezTo>
                    <a:pt x="272" y="66"/>
                    <a:pt x="216" y="101"/>
                    <a:pt x="170" y="150"/>
                  </a:cubicBezTo>
                  <a:cubicBezTo>
                    <a:pt x="160" y="163"/>
                    <a:pt x="150" y="174"/>
                    <a:pt x="138" y="186"/>
                  </a:cubicBezTo>
                  <a:cubicBezTo>
                    <a:pt x="93" y="228"/>
                    <a:pt x="61" y="278"/>
                    <a:pt x="43" y="335"/>
                  </a:cubicBezTo>
                  <a:cubicBezTo>
                    <a:pt x="15" y="390"/>
                    <a:pt x="0" y="449"/>
                    <a:pt x="2" y="512"/>
                  </a:cubicBezTo>
                  <a:cubicBezTo>
                    <a:pt x="8" y="554"/>
                    <a:pt x="15" y="593"/>
                    <a:pt x="20" y="634"/>
                  </a:cubicBezTo>
                  <a:cubicBezTo>
                    <a:pt x="42" y="713"/>
                    <a:pt x="82" y="780"/>
                    <a:pt x="138" y="837"/>
                  </a:cubicBezTo>
                  <a:cubicBezTo>
                    <a:pt x="149" y="849"/>
                    <a:pt x="159" y="860"/>
                    <a:pt x="170" y="873"/>
                  </a:cubicBezTo>
                  <a:cubicBezTo>
                    <a:pt x="205" y="900"/>
                    <a:pt x="239" y="926"/>
                    <a:pt x="273" y="953"/>
                  </a:cubicBezTo>
                  <a:cubicBezTo>
                    <a:pt x="314" y="970"/>
                    <a:pt x="354" y="988"/>
                    <a:pt x="395" y="1004"/>
                  </a:cubicBezTo>
                  <a:cubicBezTo>
                    <a:pt x="434" y="1017"/>
                    <a:pt x="473" y="1023"/>
                    <a:pt x="512" y="1023"/>
                  </a:cubicBezTo>
                  <a:cubicBezTo>
                    <a:pt x="541" y="1023"/>
                    <a:pt x="569" y="1020"/>
                    <a:pt x="598" y="1013"/>
                  </a:cubicBezTo>
                  <a:cubicBezTo>
                    <a:pt x="644" y="1013"/>
                    <a:pt x="686" y="1002"/>
                    <a:pt x="726" y="978"/>
                  </a:cubicBezTo>
                  <a:cubicBezTo>
                    <a:pt x="771" y="967"/>
                    <a:pt x="808" y="945"/>
                    <a:pt x="840" y="914"/>
                  </a:cubicBezTo>
                  <a:cubicBezTo>
                    <a:pt x="879" y="890"/>
                    <a:pt x="910" y="860"/>
                    <a:pt x="931" y="822"/>
                  </a:cubicBezTo>
                  <a:cubicBezTo>
                    <a:pt x="963" y="790"/>
                    <a:pt x="985" y="752"/>
                    <a:pt x="997" y="709"/>
                  </a:cubicBezTo>
                  <a:cubicBezTo>
                    <a:pt x="1029" y="648"/>
                    <a:pt x="1043" y="582"/>
                    <a:pt x="1040" y="512"/>
                  </a:cubicBezTo>
                  <a:cubicBezTo>
                    <a:pt x="1035" y="466"/>
                    <a:pt x="1029" y="421"/>
                    <a:pt x="1023" y="376"/>
                  </a:cubicBezTo>
                  <a:cubicBezTo>
                    <a:pt x="1005" y="335"/>
                    <a:pt x="988" y="294"/>
                    <a:pt x="971" y="253"/>
                  </a:cubicBezTo>
                  <a:cubicBezTo>
                    <a:pt x="943" y="219"/>
                    <a:pt x="918" y="184"/>
                    <a:pt x="891" y="150"/>
                  </a:cubicBezTo>
                  <a:cubicBezTo>
                    <a:pt x="856" y="124"/>
                    <a:pt x="822" y="98"/>
                    <a:pt x="788" y="71"/>
                  </a:cubicBezTo>
                  <a:cubicBezTo>
                    <a:pt x="747" y="55"/>
                    <a:pt x="707" y="36"/>
                    <a:pt x="666" y="20"/>
                  </a:cubicBezTo>
                  <a:cubicBezTo>
                    <a:pt x="626" y="7"/>
                    <a:pt x="587" y="1"/>
                    <a:pt x="5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5363857" y="421095"/>
              <a:ext cx="42060" cy="41214"/>
            </a:xfrm>
            <a:custGeom>
              <a:avLst/>
              <a:gdLst/>
              <a:ahLst/>
              <a:cxnLst/>
              <a:rect l="l" t="t" r="r" b="b"/>
              <a:pathLst>
                <a:path w="1044" h="1023" extrusionOk="0">
                  <a:moveTo>
                    <a:pt x="547" y="0"/>
                  </a:moveTo>
                  <a:cubicBezTo>
                    <a:pt x="519" y="0"/>
                    <a:pt x="491" y="3"/>
                    <a:pt x="463" y="10"/>
                  </a:cubicBezTo>
                  <a:cubicBezTo>
                    <a:pt x="417" y="10"/>
                    <a:pt x="375" y="22"/>
                    <a:pt x="335" y="45"/>
                  </a:cubicBezTo>
                  <a:cubicBezTo>
                    <a:pt x="272" y="65"/>
                    <a:pt x="217" y="100"/>
                    <a:pt x="170" y="151"/>
                  </a:cubicBezTo>
                  <a:cubicBezTo>
                    <a:pt x="160" y="162"/>
                    <a:pt x="150" y="173"/>
                    <a:pt x="138" y="187"/>
                  </a:cubicBezTo>
                  <a:cubicBezTo>
                    <a:pt x="93" y="228"/>
                    <a:pt x="61" y="277"/>
                    <a:pt x="43" y="334"/>
                  </a:cubicBezTo>
                  <a:cubicBezTo>
                    <a:pt x="15" y="389"/>
                    <a:pt x="1" y="449"/>
                    <a:pt x="4" y="512"/>
                  </a:cubicBezTo>
                  <a:cubicBezTo>
                    <a:pt x="9" y="553"/>
                    <a:pt x="15" y="592"/>
                    <a:pt x="20" y="633"/>
                  </a:cubicBezTo>
                  <a:cubicBezTo>
                    <a:pt x="42" y="712"/>
                    <a:pt x="82" y="779"/>
                    <a:pt x="138" y="837"/>
                  </a:cubicBezTo>
                  <a:cubicBezTo>
                    <a:pt x="149" y="848"/>
                    <a:pt x="159" y="859"/>
                    <a:pt x="170" y="873"/>
                  </a:cubicBezTo>
                  <a:cubicBezTo>
                    <a:pt x="205" y="899"/>
                    <a:pt x="240" y="925"/>
                    <a:pt x="273" y="952"/>
                  </a:cubicBezTo>
                  <a:cubicBezTo>
                    <a:pt x="314" y="969"/>
                    <a:pt x="354" y="987"/>
                    <a:pt x="395" y="1003"/>
                  </a:cubicBezTo>
                  <a:cubicBezTo>
                    <a:pt x="434" y="1016"/>
                    <a:pt x="474" y="1022"/>
                    <a:pt x="512" y="1022"/>
                  </a:cubicBezTo>
                  <a:cubicBezTo>
                    <a:pt x="541" y="1022"/>
                    <a:pt x="570" y="1019"/>
                    <a:pt x="598" y="1012"/>
                  </a:cubicBezTo>
                  <a:cubicBezTo>
                    <a:pt x="644" y="1012"/>
                    <a:pt x="688" y="1001"/>
                    <a:pt x="727" y="977"/>
                  </a:cubicBezTo>
                  <a:cubicBezTo>
                    <a:pt x="771" y="966"/>
                    <a:pt x="808" y="945"/>
                    <a:pt x="840" y="913"/>
                  </a:cubicBezTo>
                  <a:cubicBezTo>
                    <a:pt x="879" y="889"/>
                    <a:pt x="910" y="860"/>
                    <a:pt x="931" y="821"/>
                  </a:cubicBezTo>
                  <a:cubicBezTo>
                    <a:pt x="963" y="789"/>
                    <a:pt x="986" y="752"/>
                    <a:pt x="997" y="708"/>
                  </a:cubicBezTo>
                  <a:cubicBezTo>
                    <a:pt x="1029" y="647"/>
                    <a:pt x="1043" y="583"/>
                    <a:pt x="1040" y="512"/>
                  </a:cubicBezTo>
                  <a:cubicBezTo>
                    <a:pt x="1035" y="465"/>
                    <a:pt x="1029" y="420"/>
                    <a:pt x="1023" y="375"/>
                  </a:cubicBezTo>
                  <a:cubicBezTo>
                    <a:pt x="1006" y="334"/>
                    <a:pt x="988" y="295"/>
                    <a:pt x="971" y="253"/>
                  </a:cubicBezTo>
                  <a:cubicBezTo>
                    <a:pt x="945" y="218"/>
                    <a:pt x="919" y="183"/>
                    <a:pt x="891" y="151"/>
                  </a:cubicBezTo>
                  <a:cubicBezTo>
                    <a:pt x="857" y="123"/>
                    <a:pt x="822" y="97"/>
                    <a:pt x="788" y="70"/>
                  </a:cubicBezTo>
                  <a:cubicBezTo>
                    <a:pt x="747" y="54"/>
                    <a:pt x="708" y="35"/>
                    <a:pt x="667" y="19"/>
                  </a:cubicBezTo>
                  <a:cubicBezTo>
                    <a:pt x="627" y="6"/>
                    <a:pt x="587" y="0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5342101" y="534063"/>
              <a:ext cx="103378" cy="103378"/>
            </a:xfrm>
            <a:custGeom>
              <a:avLst/>
              <a:gdLst/>
              <a:ahLst/>
              <a:cxnLst/>
              <a:rect l="l" t="t" r="r" b="b"/>
              <a:pathLst>
                <a:path w="2566" h="2566" extrusionOk="0">
                  <a:moveTo>
                    <a:pt x="1330" y="1"/>
                  </a:moveTo>
                  <a:cubicBezTo>
                    <a:pt x="1055" y="1"/>
                    <a:pt x="783" y="129"/>
                    <a:pt x="608" y="353"/>
                  </a:cubicBezTo>
                  <a:cubicBezTo>
                    <a:pt x="567" y="406"/>
                    <a:pt x="535" y="466"/>
                    <a:pt x="508" y="527"/>
                  </a:cubicBezTo>
                  <a:cubicBezTo>
                    <a:pt x="380" y="639"/>
                    <a:pt x="289" y="792"/>
                    <a:pt x="257" y="957"/>
                  </a:cubicBezTo>
                  <a:cubicBezTo>
                    <a:pt x="240" y="1044"/>
                    <a:pt x="240" y="1127"/>
                    <a:pt x="246" y="1208"/>
                  </a:cubicBezTo>
                  <a:cubicBezTo>
                    <a:pt x="223" y="1256"/>
                    <a:pt x="202" y="1303"/>
                    <a:pt x="187" y="1353"/>
                  </a:cubicBezTo>
                  <a:cubicBezTo>
                    <a:pt x="1" y="1992"/>
                    <a:pt x="557" y="2532"/>
                    <a:pt x="1166" y="2564"/>
                  </a:cubicBezTo>
                  <a:cubicBezTo>
                    <a:pt x="1186" y="2565"/>
                    <a:pt x="1206" y="2565"/>
                    <a:pt x="1226" y="2565"/>
                  </a:cubicBezTo>
                  <a:cubicBezTo>
                    <a:pt x="1751" y="2565"/>
                    <a:pt x="2234" y="2205"/>
                    <a:pt x="2387" y="1703"/>
                  </a:cubicBezTo>
                  <a:cubicBezTo>
                    <a:pt x="2566" y="1117"/>
                    <a:pt x="2288" y="434"/>
                    <a:pt x="1768" y="121"/>
                  </a:cubicBezTo>
                  <a:cubicBezTo>
                    <a:pt x="1632" y="39"/>
                    <a:pt x="1481" y="1"/>
                    <a:pt x="13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5502851" y="575842"/>
              <a:ext cx="60351" cy="57128"/>
            </a:xfrm>
            <a:custGeom>
              <a:avLst/>
              <a:gdLst/>
              <a:ahLst/>
              <a:cxnLst/>
              <a:rect l="l" t="t" r="r" b="b"/>
              <a:pathLst>
                <a:path w="1498" h="1418" extrusionOk="0">
                  <a:moveTo>
                    <a:pt x="801" y="0"/>
                  </a:moveTo>
                  <a:cubicBezTo>
                    <a:pt x="761" y="0"/>
                    <a:pt x="721" y="4"/>
                    <a:pt x="677" y="10"/>
                  </a:cubicBezTo>
                  <a:cubicBezTo>
                    <a:pt x="613" y="10"/>
                    <a:pt x="553" y="27"/>
                    <a:pt x="499" y="58"/>
                  </a:cubicBezTo>
                  <a:cubicBezTo>
                    <a:pt x="464" y="69"/>
                    <a:pt x="430" y="85"/>
                    <a:pt x="398" y="101"/>
                  </a:cubicBezTo>
                  <a:cubicBezTo>
                    <a:pt x="382" y="111"/>
                    <a:pt x="367" y="122"/>
                    <a:pt x="352" y="131"/>
                  </a:cubicBezTo>
                  <a:cubicBezTo>
                    <a:pt x="305" y="167"/>
                    <a:pt x="259" y="203"/>
                    <a:pt x="212" y="239"/>
                  </a:cubicBezTo>
                  <a:cubicBezTo>
                    <a:pt x="145" y="302"/>
                    <a:pt x="98" y="375"/>
                    <a:pt x="69" y="461"/>
                  </a:cubicBezTo>
                  <a:cubicBezTo>
                    <a:pt x="38" y="516"/>
                    <a:pt x="22" y="573"/>
                    <a:pt x="21" y="635"/>
                  </a:cubicBezTo>
                  <a:cubicBezTo>
                    <a:pt x="1" y="727"/>
                    <a:pt x="5" y="819"/>
                    <a:pt x="34" y="910"/>
                  </a:cubicBezTo>
                  <a:cubicBezTo>
                    <a:pt x="72" y="1023"/>
                    <a:pt x="130" y="1126"/>
                    <a:pt x="212" y="1215"/>
                  </a:cubicBezTo>
                  <a:cubicBezTo>
                    <a:pt x="274" y="1282"/>
                    <a:pt x="347" y="1329"/>
                    <a:pt x="434" y="1357"/>
                  </a:cubicBezTo>
                  <a:cubicBezTo>
                    <a:pt x="509" y="1397"/>
                    <a:pt x="589" y="1417"/>
                    <a:pt x="675" y="1417"/>
                  </a:cubicBezTo>
                  <a:cubicBezTo>
                    <a:pt x="684" y="1417"/>
                    <a:pt x="692" y="1417"/>
                    <a:pt x="700" y="1417"/>
                  </a:cubicBezTo>
                  <a:cubicBezTo>
                    <a:pt x="849" y="1402"/>
                    <a:pt x="997" y="1396"/>
                    <a:pt x="1127" y="1311"/>
                  </a:cubicBezTo>
                  <a:cubicBezTo>
                    <a:pt x="1288" y="1207"/>
                    <a:pt x="1416" y="1049"/>
                    <a:pt x="1470" y="861"/>
                  </a:cubicBezTo>
                  <a:cubicBezTo>
                    <a:pt x="1478" y="802"/>
                    <a:pt x="1486" y="743"/>
                    <a:pt x="1494" y="682"/>
                  </a:cubicBezTo>
                  <a:cubicBezTo>
                    <a:pt x="1497" y="593"/>
                    <a:pt x="1478" y="507"/>
                    <a:pt x="1437" y="426"/>
                  </a:cubicBezTo>
                  <a:cubicBezTo>
                    <a:pt x="1421" y="370"/>
                    <a:pt x="1392" y="321"/>
                    <a:pt x="1350" y="279"/>
                  </a:cubicBezTo>
                  <a:cubicBezTo>
                    <a:pt x="1303" y="205"/>
                    <a:pt x="1241" y="149"/>
                    <a:pt x="1163" y="106"/>
                  </a:cubicBezTo>
                  <a:cubicBezTo>
                    <a:pt x="1116" y="74"/>
                    <a:pt x="1030" y="44"/>
                    <a:pt x="974" y="27"/>
                  </a:cubicBezTo>
                  <a:cubicBezTo>
                    <a:pt x="911" y="8"/>
                    <a:pt x="857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5688982" y="551951"/>
              <a:ext cx="95199" cy="94555"/>
            </a:xfrm>
            <a:custGeom>
              <a:avLst/>
              <a:gdLst/>
              <a:ahLst/>
              <a:cxnLst/>
              <a:rect l="l" t="t" r="r" b="b"/>
              <a:pathLst>
                <a:path w="2363" h="2347" extrusionOk="0">
                  <a:moveTo>
                    <a:pt x="1134" y="0"/>
                  </a:moveTo>
                  <a:cubicBezTo>
                    <a:pt x="739" y="0"/>
                    <a:pt x="409" y="276"/>
                    <a:pt x="293" y="643"/>
                  </a:cubicBezTo>
                  <a:cubicBezTo>
                    <a:pt x="292" y="646"/>
                    <a:pt x="292" y="649"/>
                    <a:pt x="291" y="653"/>
                  </a:cubicBezTo>
                  <a:cubicBezTo>
                    <a:pt x="87" y="880"/>
                    <a:pt x="1" y="1209"/>
                    <a:pt x="52" y="1509"/>
                  </a:cubicBezTo>
                  <a:cubicBezTo>
                    <a:pt x="69" y="1607"/>
                    <a:pt x="101" y="1698"/>
                    <a:pt x="148" y="1787"/>
                  </a:cubicBezTo>
                  <a:cubicBezTo>
                    <a:pt x="155" y="1802"/>
                    <a:pt x="158" y="1810"/>
                    <a:pt x="159" y="1810"/>
                  </a:cubicBezTo>
                  <a:cubicBezTo>
                    <a:pt x="159" y="1810"/>
                    <a:pt x="148" y="1781"/>
                    <a:pt x="126" y="1725"/>
                  </a:cubicBezTo>
                  <a:lnTo>
                    <a:pt x="126" y="1725"/>
                  </a:lnTo>
                  <a:cubicBezTo>
                    <a:pt x="148" y="1775"/>
                    <a:pt x="168" y="1827"/>
                    <a:pt x="190" y="1877"/>
                  </a:cubicBezTo>
                  <a:cubicBezTo>
                    <a:pt x="227" y="1941"/>
                    <a:pt x="281" y="1995"/>
                    <a:pt x="335" y="2046"/>
                  </a:cubicBezTo>
                  <a:cubicBezTo>
                    <a:pt x="529" y="2228"/>
                    <a:pt x="811" y="2339"/>
                    <a:pt x="1075" y="2346"/>
                  </a:cubicBezTo>
                  <a:cubicBezTo>
                    <a:pt x="1084" y="2346"/>
                    <a:pt x="1093" y="2346"/>
                    <a:pt x="1101" y="2346"/>
                  </a:cubicBezTo>
                  <a:cubicBezTo>
                    <a:pt x="1627" y="2346"/>
                    <a:pt x="2083" y="1922"/>
                    <a:pt x="2200" y="1423"/>
                  </a:cubicBezTo>
                  <a:cubicBezTo>
                    <a:pt x="2363" y="723"/>
                    <a:pt x="1878" y="3"/>
                    <a:pt x="1136" y="0"/>
                  </a:cubicBezTo>
                  <a:cubicBezTo>
                    <a:pt x="1135" y="0"/>
                    <a:pt x="1134" y="0"/>
                    <a:pt x="1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0"/>
            <p:cNvSpPr/>
            <p:nvPr/>
          </p:nvSpPr>
          <p:spPr>
            <a:xfrm>
              <a:off x="5829950" y="588331"/>
              <a:ext cx="42785" cy="43148"/>
            </a:xfrm>
            <a:custGeom>
              <a:avLst/>
              <a:gdLst/>
              <a:ahLst/>
              <a:cxnLst/>
              <a:rect l="l" t="t" r="r" b="b"/>
              <a:pathLst>
                <a:path w="1062" h="1071" extrusionOk="0">
                  <a:moveTo>
                    <a:pt x="552" y="1"/>
                  </a:moveTo>
                  <a:cubicBezTo>
                    <a:pt x="546" y="1"/>
                    <a:pt x="540" y="1"/>
                    <a:pt x="534" y="1"/>
                  </a:cubicBezTo>
                  <a:cubicBezTo>
                    <a:pt x="488" y="7"/>
                    <a:pt x="441" y="13"/>
                    <a:pt x="393" y="21"/>
                  </a:cubicBezTo>
                  <a:cubicBezTo>
                    <a:pt x="305" y="44"/>
                    <a:pt x="227" y="90"/>
                    <a:pt x="162" y="155"/>
                  </a:cubicBezTo>
                  <a:cubicBezTo>
                    <a:pt x="143" y="171"/>
                    <a:pt x="128" y="190"/>
                    <a:pt x="115" y="213"/>
                  </a:cubicBezTo>
                  <a:cubicBezTo>
                    <a:pt x="83" y="246"/>
                    <a:pt x="61" y="285"/>
                    <a:pt x="47" y="329"/>
                  </a:cubicBezTo>
                  <a:cubicBezTo>
                    <a:pt x="15" y="392"/>
                    <a:pt x="0" y="459"/>
                    <a:pt x="2" y="532"/>
                  </a:cubicBezTo>
                  <a:cubicBezTo>
                    <a:pt x="9" y="578"/>
                    <a:pt x="16" y="625"/>
                    <a:pt x="22" y="672"/>
                  </a:cubicBezTo>
                  <a:cubicBezTo>
                    <a:pt x="32" y="720"/>
                    <a:pt x="58" y="771"/>
                    <a:pt x="77" y="809"/>
                  </a:cubicBezTo>
                  <a:cubicBezTo>
                    <a:pt x="124" y="898"/>
                    <a:pt x="187" y="951"/>
                    <a:pt x="268" y="1008"/>
                  </a:cubicBezTo>
                  <a:cubicBezTo>
                    <a:pt x="340" y="1050"/>
                    <a:pt x="418" y="1071"/>
                    <a:pt x="501" y="1071"/>
                  </a:cubicBezTo>
                  <a:cubicBezTo>
                    <a:pt x="550" y="1071"/>
                    <a:pt x="597" y="1060"/>
                    <a:pt x="642" y="1046"/>
                  </a:cubicBezTo>
                  <a:cubicBezTo>
                    <a:pt x="650" y="1044"/>
                    <a:pt x="657" y="1042"/>
                    <a:pt x="669" y="1039"/>
                  </a:cubicBezTo>
                  <a:cubicBezTo>
                    <a:pt x="711" y="1020"/>
                    <a:pt x="752" y="1003"/>
                    <a:pt x="794" y="985"/>
                  </a:cubicBezTo>
                  <a:cubicBezTo>
                    <a:pt x="839" y="965"/>
                    <a:pt x="876" y="936"/>
                    <a:pt x="905" y="898"/>
                  </a:cubicBezTo>
                  <a:cubicBezTo>
                    <a:pt x="957" y="851"/>
                    <a:pt x="993" y="794"/>
                    <a:pt x="1014" y="728"/>
                  </a:cubicBezTo>
                  <a:cubicBezTo>
                    <a:pt x="1048" y="665"/>
                    <a:pt x="1061" y="599"/>
                    <a:pt x="1059" y="527"/>
                  </a:cubicBezTo>
                  <a:cubicBezTo>
                    <a:pt x="1061" y="455"/>
                    <a:pt x="1046" y="388"/>
                    <a:pt x="1014" y="325"/>
                  </a:cubicBezTo>
                  <a:cubicBezTo>
                    <a:pt x="994" y="259"/>
                    <a:pt x="957" y="203"/>
                    <a:pt x="905" y="155"/>
                  </a:cubicBezTo>
                  <a:cubicBezTo>
                    <a:pt x="809" y="67"/>
                    <a:pt x="685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40"/>
            <p:cNvSpPr/>
            <p:nvPr/>
          </p:nvSpPr>
          <p:spPr>
            <a:xfrm>
              <a:off x="5922774" y="553361"/>
              <a:ext cx="91775" cy="98302"/>
            </a:xfrm>
            <a:custGeom>
              <a:avLst/>
              <a:gdLst/>
              <a:ahLst/>
              <a:cxnLst/>
              <a:rect l="l" t="t" r="r" b="b"/>
              <a:pathLst>
                <a:path w="2278" h="2440" extrusionOk="0">
                  <a:moveTo>
                    <a:pt x="1179" y="1"/>
                  </a:moveTo>
                  <a:cubicBezTo>
                    <a:pt x="829" y="1"/>
                    <a:pt x="462" y="280"/>
                    <a:pt x="384" y="624"/>
                  </a:cubicBezTo>
                  <a:cubicBezTo>
                    <a:pt x="377" y="655"/>
                    <a:pt x="374" y="686"/>
                    <a:pt x="370" y="717"/>
                  </a:cubicBezTo>
                  <a:cubicBezTo>
                    <a:pt x="365" y="722"/>
                    <a:pt x="360" y="726"/>
                    <a:pt x="355" y="731"/>
                  </a:cubicBezTo>
                  <a:cubicBezTo>
                    <a:pt x="236" y="866"/>
                    <a:pt x="135" y="1029"/>
                    <a:pt x="78" y="1200"/>
                  </a:cubicBezTo>
                  <a:cubicBezTo>
                    <a:pt x="1" y="1440"/>
                    <a:pt x="70" y="1724"/>
                    <a:pt x="195" y="1936"/>
                  </a:cubicBezTo>
                  <a:cubicBezTo>
                    <a:pt x="360" y="2216"/>
                    <a:pt x="651" y="2432"/>
                    <a:pt x="982" y="2440"/>
                  </a:cubicBezTo>
                  <a:cubicBezTo>
                    <a:pt x="990" y="2440"/>
                    <a:pt x="998" y="2440"/>
                    <a:pt x="1006" y="2440"/>
                  </a:cubicBezTo>
                  <a:cubicBezTo>
                    <a:pt x="1212" y="2440"/>
                    <a:pt x="1431" y="2376"/>
                    <a:pt x="1608" y="2272"/>
                  </a:cubicBezTo>
                  <a:cubicBezTo>
                    <a:pt x="1995" y="2044"/>
                    <a:pt x="2208" y="1614"/>
                    <a:pt x="2237" y="1178"/>
                  </a:cubicBezTo>
                  <a:cubicBezTo>
                    <a:pt x="2278" y="565"/>
                    <a:pt x="1824" y="23"/>
                    <a:pt x="1202" y="1"/>
                  </a:cubicBezTo>
                  <a:cubicBezTo>
                    <a:pt x="1195" y="1"/>
                    <a:pt x="1187" y="1"/>
                    <a:pt x="1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0"/>
            <p:cNvSpPr/>
            <p:nvPr/>
          </p:nvSpPr>
          <p:spPr>
            <a:xfrm>
              <a:off x="6032922" y="591111"/>
              <a:ext cx="51608" cy="40046"/>
            </a:xfrm>
            <a:custGeom>
              <a:avLst/>
              <a:gdLst/>
              <a:ahLst/>
              <a:cxnLst/>
              <a:rect l="l" t="t" r="r" b="b"/>
              <a:pathLst>
                <a:path w="1281" h="994" extrusionOk="0">
                  <a:moveTo>
                    <a:pt x="640" y="0"/>
                  </a:moveTo>
                  <a:cubicBezTo>
                    <a:pt x="1" y="0"/>
                    <a:pt x="0" y="993"/>
                    <a:pt x="640" y="993"/>
                  </a:cubicBezTo>
                  <a:cubicBezTo>
                    <a:pt x="1279" y="993"/>
                    <a:pt x="1281" y="0"/>
                    <a:pt x="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5927085" y="741950"/>
              <a:ext cx="99027" cy="100195"/>
            </a:xfrm>
            <a:custGeom>
              <a:avLst/>
              <a:gdLst/>
              <a:ahLst/>
              <a:cxnLst/>
              <a:rect l="l" t="t" r="r" b="b"/>
              <a:pathLst>
                <a:path w="2458" h="2487" extrusionOk="0">
                  <a:moveTo>
                    <a:pt x="1351" y="1"/>
                  </a:moveTo>
                  <a:cubicBezTo>
                    <a:pt x="1250" y="1"/>
                    <a:pt x="1148" y="18"/>
                    <a:pt x="1050" y="56"/>
                  </a:cubicBezTo>
                  <a:cubicBezTo>
                    <a:pt x="870" y="126"/>
                    <a:pt x="712" y="235"/>
                    <a:pt x="602" y="378"/>
                  </a:cubicBezTo>
                  <a:cubicBezTo>
                    <a:pt x="457" y="499"/>
                    <a:pt x="339" y="666"/>
                    <a:pt x="258" y="838"/>
                  </a:cubicBezTo>
                  <a:cubicBezTo>
                    <a:pt x="1" y="1389"/>
                    <a:pt x="162" y="2136"/>
                    <a:pt x="748" y="2397"/>
                  </a:cubicBezTo>
                  <a:cubicBezTo>
                    <a:pt x="887" y="2459"/>
                    <a:pt x="1024" y="2487"/>
                    <a:pt x="1155" y="2487"/>
                  </a:cubicBezTo>
                  <a:cubicBezTo>
                    <a:pt x="1688" y="2487"/>
                    <a:pt x="2136" y="2029"/>
                    <a:pt x="2322" y="1521"/>
                  </a:cubicBezTo>
                  <a:cubicBezTo>
                    <a:pt x="2458" y="1151"/>
                    <a:pt x="2411" y="731"/>
                    <a:pt x="2168" y="416"/>
                  </a:cubicBezTo>
                  <a:cubicBezTo>
                    <a:pt x="1976" y="168"/>
                    <a:pt x="1665" y="1"/>
                    <a:pt x="1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5835228" y="746301"/>
              <a:ext cx="60431" cy="59263"/>
            </a:xfrm>
            <a:custGeom>
              <a:avLst/>
              <a:gdLst/>
              <a:ahLst/>
              <a:cxnLst/>
              <a:rect l="l" t="t" r="r" b="b"/>
              <a:pathLst>
                <a:path w="1500" h="1471" extrusionOk="0">
                  <a:moveTo>
                    <a:pt x="734" y="1"/>
                  </a:moveTo>
                  <a:cubicBezTo>
                    <a:pt x="670" y="1"/>
                    <a:pt x="606" y="9"/>
                    <a:pt x="542" y="26"/>
                  </a:cubicBezTo>
                  <a:cubicBezTo>
                    <a:pt x="447" y="49"/>
                    <a:pt x="365" y="92"/>
                    <a:pt x="296" y="157"/>
                  </a:cubicBezTo>
                  <a:cubicBezTo>
                    <a:pt x="218" y="208"/>
                    <a:pt x="154" y="275"/>
                    <a:pt x="110" y="359"/>
                  </a:cubicBezTo>
                  <a:cubicBezTo>
                    <a:pt x="56" y="443"/>
                    <a:pt x="29" y="532"/>
                    <a:pt x="23" y="628"/>
                  </a:cubicBezTo>
                  <a:cubicBezTo>
                    <a:pt x="1" y="724"/>
                    <a:pt x="7" y="821"/>
                    <a:pt x="36" y="916"/>
                  </a:cubicBezTo>
                  <a:cubicBezTo>
                    <a:pt x="71" y="1038"/>
                    <a:pt x="132" y="1145"/>
                    <a:pt x="222" y="1235"/>
                  </a:cubicBezTo>
                  <a:cubicBezTo>
                    <a:pt x="230" y="1245"/>
                    <a:pt x="243" y="1250"/>
                    <a:pt x="252" y="1258"/>
                  </a:cubicBezTo>
                  <a:lnTo>
                    <a:pt x="253" y="1259"/>
                  </a:lnTo>
                  <a:cubicBezTo>
                    <a:pt x="255" y="1260"/>
                    <a:pt x="257" y="1262"/>
                    <a:pt x="258" y="1263"/>
                  </a:cubicBezTo>
                  <a:cubicBezTo>
                    <a:pt x="388" y="1393"/>
                    <a:pt x="561" y="1470"/>
                    <a:pt x="750" y="1470"/>
                  </a:cubicBezTo>
                  <a:cubicBezTo>
                    <a:pt x="997" y="1470"/>
                    <a:pt x="1228" y="1336"/>
                    <a:pt x="1352" y="1124"/>
                  </a:cubicBezTo>
                  <a:cubicBezTo>
                    <a:pt x="1488" y="895"/>
                    <a:pt x="1499" y="590"/>
                    <a:pt x="1357" y="359"/>
                  </a:cubicBezTo>
                  <a:cubicBezTo>
                    <a:pt x="1294" y="250"/>
                    <a:pt x="1207" y="164"/>
                    <a:pt x="1098" y="100"/>
                  </a:cubicBezTo>
                  <a:cubicBezTo>
                    <a:pt x="1041" y="76"/>
                    <a:pt x="982" y="51"/>
                    <a:pt x="925" y="26"/>
                  </a:cubicBezTo>
                  <a:cubicBezTo>
                    <a:pt x="861" y="9"/>
                    <a:pt x="797" y="1"/>
                    <a:pt x="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5678628" y="730991"/>
              <a:ext cx="100598" cy="106440"/>
            </a:xfrm>
            <a:custGeom>
              <a:avLst/>
              <a:gdLst/>
              <a:ahLst/>
              <a:cxnLst/>
              <a:rect l="l" t="t" r="r" b="b"/>
              <a:pathLst>
                <a:path w="2497" h="2642" extrusionOk="0">
                  <a:moveTo>
                    <a:pt x="1129" y="1"/>
                  </a:moveTo>
                  <a:cubicBezTo>
                    <a:pt x="1034" y="1"/>
                    <a:pt x="941" y="13"/>
                    <a:pt x="851" y="38"/>
                  </a:cubicBezTo>
                  <a:cubicBezTo>
                    <a:pt x="663" y="90"/>
                    <a:pt x="489" y="188"/>
                    <a:pt x="353" y="326"/>
                  </a:cubicBezTo>
                  <a:cubicBezTo>
                    <a:pt x="137" y="544"/>
                    <a:pt x="97" y="836"/>
                    <a:pt x="148" y="1123"/>
                  </a:cubicBezTo>
                  <a:cubicBezTo>
                    <a:pt x="25" y="1376"/>
                    <a:pt x="0" y="1673"/>
                    <a:pt x="122" y="1958"/>
                  </a:cubicBezTo>
                  <a:cubicBezTo>
                    <a:pt x="301" y="2385"/>
                    <a:pt x="762" y="2642"/>
                    <a:pt x="1217" y="2642"/>
                  </a:cubicBezTo>
                  <a:cubicBezTo>
                    <a:pt x="1419" y="2642"/>
                    <a:pt x="1620" y="2591"/>
                    <a:pt x="1794" y="2483"/>
                  </a:cubicBezTo>
                  <a:cubicBezTo>
                    <a:pt x="2496" y="2049"/>
                    <a:pt x="2495" y="979"/>
                    <a:pt x="2004" y="394"/>
                  </a:cubicBezTo>
                  <a:cubicBezTo>
                    <a:pt x="1796" y="147"/>
                    <a:pt x="1458" y="1"/>
                    <a:pt x="11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5574121" y="760523"/>
              <a:ext cx="54509" cy="42302"/>
            </a:xfrm>
            <a:custGeom>
              <a:avLst/>
              <a:gdLst/>
              <a:ahLst/>
              <a:cxnLst/>
              <a:rect l="l" t="t" r="r" b="b"/>
              <a:pathLst>
                <a:path w="1353" h="1050" extrusionOk="0">
                  <a:moveTo>
                    <a:pt x="677" y="0"/>
                  </a:moveTo>
                  <a:cubicBezTo>
                    <a:pt x="2" y="0"/>
                    <a:pt x="1" y="1049"/>
                    <a:pt x="677" y="1049"/>
                  </a:cubicBezTo>
                  <a:cubicBezTo>
                    <a:pt x="1351" y="1048"/>
                    <a:pt x="1352" y="0"/>
                    <a:pt x="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6019224" y="413964"/>
              <a:ext cx="54549" cy="42302"/>
            </a:xfrm>
            <a:custGeom>
              <a:avLst/>
              <a:gdLst/>
              <a:ahLst/>
              <a:cxnLst/>
              <a:rect l="l" t="t" r="r" b="b"/>
              <a:pathLst>
                <a:path w="1354" h="1050" extrusionOk="0">
                  <a:moveTo>
                    <a:pt x="677" y="1"/>
                  </a:moveTo>
                  <a:cubicBezTo>
                    <a:pt x="2" y="1"/>
                    <a:pt x="1" y="1050"/>
                    <a:pt x="677" y="1050"/>
                  </a:cubicBezTo>
                  <a:cubicBezTo>
                    <a:pt x="1351" y="1050"/>
                    <a:pt x="1353" y="1"/>
                    <a:pt x="6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5505268" y="768540"/>
              <a:ext cx="40731" cy="31626"/>
            </a:xfrm>
            <a:custGeom>
              <a:avLst/>
              <a:gdLst/>
              <a:ahLst/>
              <a:cxnLst/>
              <a:rect l="l" t="t" r="r" b="b"/>
              <a:pathLst>
                <a:path w="1011" h="785" extrusionOk="0">
                  <a:moveTo>
                    <a:pt x="505" y="1"/>
                  </a:moveTo>
                  <a:cubicBezTo>
                    <a:pt x="2" y="1"/>
                    <a:pt x="1" y="784"/>
                    <a:pt x="505" y="784"/>
                  </a:cubicBezTo>
                  <a:cubicBezTo>
                    <a:pt x="1009" y="784"/>
                    <a:pt x="1010" y="1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5381180" y="741950"/>
              <a:ext cx="76748" cy="79246"/>
            </a:xfrm>
            <a:custGeom>
              <a:avLst/>
              <a:gdLst/>
              <a:ahLst/>
              <a:cxnLst/>
              <a:rect l="l" t="t" r="r" b="b"/>
              <a:pathLst>
                <a:path w="1905" h="1967" extrusionOk="0">
                  <a:moveTo>
                    <a:pt x="872" y="0"/>
                  </a:moveTo>
                  <a:cubicBezTo>
                    <a:pt x="716" y="0"/>
                    <a:pt x="571" y="41"/>
                    <a:pt x="438" y="119"/>
                  </a:cubicBezTo>
                  <a:cubicBezTo>
                    <a:pt x="337" y="173"/>
                    <a:pt x="255" y="247"/>
                    <a:pt x="196" y="342"/>
                  </a:cubicBezTo>
                  <a:cubicBezTo>
                    <a:pt x="120" y="425"/>
                    <a:pt x="68" y="523"/>
                    <a:pt x="42" y="635"/>
                  </a:cubicBezTo>
                  <a:cubicBezTo>
                    <a:pt x="0" y="787"/>
                    <a:pt x="0" y="940"/>
                    <a:pt x="42" y="1094"/>
                  </a:cubicBezTo>
                  <a:cubicBezTo>
                    <a:pt x="73" y="1172"/>
                    <a:pt x="100" y="1280"/>
                    <a:pt x="144" y="1350"/>
                  </a:cubicBezTo>
                  <a:cubicBezTo>
                    <a:pt x="175" y="1398"/>
                    <a:pt x="213" y="1443"/>
                    <a:pt x="255" y="1484"/>
                  </a:cubicBezTo>
                  <a:cubicBezTo>
                    <a:pt x="261" y="1495"/>
                    <a:pt x="263" y="1505"/>
                    <a:pt x="268" y="1515"/>
                  </a:cubicBezTo>
                  <a:cubicBezTo>
                    <a:pt x="284" y="1574"/>
                    <a:pt x="314" y="1624"/>
                    <a:pt x="356" y="1669"/>
                  </a:cubicBezTo>
                  <a:cubicBezTo>
                    <a:pt x="405" y="1744"/>
                    <a:pt x="470" y="1803"/>
                    <a:pt x="552" y="1846"/>
                  </a:cubicBezTo>
                  <a:cubicBezTo>
                    <a:pt x="614" y="1896"/>
                    <a:pt x="696" y="1928"/>
                    <a:pt x="773" y="1944"/>
                  </a:cubicBezTo>
                  <a:cubicBezTo>
                    <a:pt x="839" y="1959"/>
                    <a:pt x="905" y="1967"/>
                    <a:pt x="969" y="1967"/>
                  </a:cubicBezTo>
                  <a:cubicBezTo>
                    <a:pt x="1121" y="1967"/>
                    <a:pt x="1267" y="1926"/>
                    <a:pt x="1405" y="1849"/>
                  </a:cubicBezTo>
                  <a:cubicBezTo>
                    <a:pt x="1628" y="1722"/>
                    <a:pt x="1786" y="1490"/>
                    <a:pt x="1858" y="1249"/>
                  </a:cubicBezTo>
                  <a:cubicBezTo>
                    <a:pt x="1904" y="1087"/>
                    <a:pt x="1893" y="996"/>
                    <a:pt x="1872" y="847"/>
                  </a:cubicBezTo>
                  <a:cubicBezTo>
                    <a:pt x="1855" y="723"/>
                    <a:pt x="1824" y="623"/>
                    <a:pt x="1765" y="510"/>
                  </a:cubicBezTo>
                  <a:cubicBezTo>
                    <a:pt x="1726" y="435"/>
                    <a:pt x="1673" y="368"/>
                    <a:pt x="1611" y="309"/>
                  </a:cubicBezTo>
                  <a:cubicBezTo>
                    <a:pt x="1540" y="244"/>
                    <a:pt x="1457" y="174"/>
                    <a:pt x="1369" y="133"/>
                  </a:cubicBezTo>
                  <a:cubicBezTo>
                    <a:pt x="1294" y="98"/>
                    <a:pt x="1212" y="59"/>
                    <a:pt x="1133" y="36"/>
                  </a:cubicBezTo>
                  <a:cubicBezTo>
                    <a:pt x="1047" y="14"/>
                    <a:pt x="959" y="13"/>
                    <a:pt x="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5243395" y="767573"/>
              <a:ext cx="50279" cy="38958"/>
            </a:xfrm>
            <a:custGeom>
              <a:avLst/>
              <a:gdLst/>
              <a:ahLst/>
              <a:cxnLst/>
              <a:rect l="l" t="t" r="r" b="b"/>
              <a:pathLst>
                <a:path w="1248" h="967" extrusionOk="0">
                  <a:moveTo>
                    <a:pt x="624" y="0"/>
                  </a:moveTo>
                  <a:cubicBezTo>
                    <a:pt x="2" y="0"/>
                    <a:pt x="1" y="967"/>
                    <a:pt x="624" y="967"/>
                  </a:cubicBezTo>
                  <a:cubicBezTo>
                    <a:pt x="1246" y="967"/>
                    <a:pt x="1247" y="0"/>
                    <a:pt x="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5141385" y="781916"/>
              <a:ext cx="26993" cy="20990"/>
            </a:xfrm>
            <a:custGeom>
              <a:avLst/>
              <a:gdLst/>
              <a:ahLst/>
              <a:cxnLst/>
              <a:rect l="l" t="t" r="r" b="b"/>
              <a:pathLst>
                <a:path w="670" h="521" extrusionOk="0">
                  <a:moveTo>
                    <a:pt x="335" y="1"/>
                  </a:moveTo>
                  <a:cubicBezTo>
                    <a:pt x="1" y="1"/>
                    <a:pt x="0" y="520"/>
                    <a:pt x="335" y="520"/>
                  </a:cubicBezTo>
                  <a:cubicBezTo>
                    <a:pt x="336" y="520"/>
                    <a:pt x="336" y="520"/>
                    <a:pt x="336" y="520"/>
                  </a:cubicBezTo>
                  <a:cubicBezTo>
                    <a:pt x="670" y="520"/>
                    <a:pt x="669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5899004" y="133518"/>
              <a:ext cx="27113" cy="20950"/>
            </a:xfrm>
            <a:custGeom>
              <a:avLst/>
              <a:gdLst/>
              <a:ahLst/>
              <a:cxnLst/>
              <a:rect l="l" t="t" r="r" b="b"/>
              <a:pathLst>
                <a:path w="673" h="520" extrusionOk="0">
                  <a:moveTo>
                    <a:pt x="337" y="0"/>
                  </a:moveTo>
                  <a:cubicBezTo>
                    <a:pt x="3" y="0"/>
                    <a:pt x="1" y="520"/>
                    <a:pt x="337" y="520"/>
                  </a:cubicBezTo>
                  <a:cubicBezTo>
                    <a:pt x="671" y="520"/>
                    <a:pt x="672" y="0"/>
                    <a:pt x="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40"/>
            <p:cNvSpPr/>
            <p:nvPr/>
          </p:nvSpPr>
          <p:spPr>
            <a:xfrm>
              <a:off x="5156252" y="435276"/>
              <a:ext cx="27033" cy="20949"/>
            </a:xfrm>
            <a:custGeom>
              <a:avLst/>
              <a:gdLst/>
              <a:ahLst/>
              <a:cxnLst/>
              <a:rect l="l" t="t" r="r" b="b"/>
              <a:pathLst>
                <a:path w="671" h="520" extrusionOk="0">
                  <a:moveTo>
                    <a:pt x="335" y="0"/>
                  </a:moveTo>
                  <a:cubicBezTo>
                    <a:pt x="1" y="0"/>
                    <a:pt x="0" y="519"/>
                    <a:pt x="335" y="519"/>
                  </a:cubicBezTo>
                  <a:cubicBezTo>
                    <a:pt x="336" y="520"/>
                    <a:pt x="336" y="520"/>
                    <a:pt x="336" y="520"/>
                  </a:cubicBezTo>
                  <a:cubicBezTo>
                    <a:pt x="670" y="520"/>
                    <a:pt x="670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40"/>
            <p:cNvSpPr/>
            <p:nvPr/>
          </p:nvSpPr>
          <p:spPr>
            <a:xfrm>
              <a:off x="4711752" y="118692"/>
              <a:ext cx="27073" cy="20950"/>
            </a:xfrm>
            <a:custGeom>
              <a:avLst/>
              <a:gdLst/>
              <a:ahLst/>
              <a:cxnLst/>
              <a:rect l="l" t="t" r="r" b="b"/>
              <a:pathLst>
                <a:path w="672" h="520" extrusionOk="0">
                  <a:moveTo>
                    <a:pt x="337" y="0"/>
                  </a:moveTo>
                  <a:cubicBezTo>
                    <a:pt x="2" y="0"/>
                    <a:pt x="0" y="519"/>
                    <a:pt x="337" y="519"/>
                  </a:cubicBezTo>
                  <a:cubicBezTo>
                    <a:pt x="671" y="519"/>
                    <a:pt x="672" y="0"/>
                    <a:pt x="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40"/>
            <p:cNvSpPr/>
            <p:nvPr/>
          </p:nvSpPr>
          <p:spPr>
            <a:xfrm>
              <a:off x="5075474" y="779055"/>
              <a:ext cx="32311" cy="27476"/>
            </a:xfrm>
            <a:custGeom>
              <a:avLst/>
              <a:gdLst/>
              <a:ahLst/>
              <a:cxnLst/>
              <a:rect l="l" t="t" r="r" b="b"/>
              <a:pathLst>
                <a:path w="802" h="682" extrusionOk="0">
                  <a:moveTo>
                    <a:pt x="449" y="0"/>
                  </a:moveTo>
                  <a:cubicBezTo>
                    <a:pt x="419" y="0"/>
                    <a:pt x="389" y="5"/>
                    <a:pt x="359" y="13"/>
                  </a:cubicBezTo>
                  <a:cubicBezTo>
                    <a:pt x="300" y="30"/>
                    <a:pt x="251" y="58"/>
                    <a:pt x="208" y="101"/>
                  </a:cubicBezTo>
                  <a:cubicBezTo>
                    <a:pt x="169" y="133"/>
                    <a:pt x="129" y="163"/>
                    <a:pt x="90" y="195"/>
                  </a:cubicBezTo>
                  <a:cubicBezTo>
                    <a:pt x="57" y="223"/>
                    <a:pt x="29" y="280"/>
                    <a:pt x="17" y="321"/>
                  </a:cubicBezTo>
                  <a:cubicBezTo>
                    <a:pt x="1" y="382"/>
                    <a:pt x="7" y="446"/>
                    <a:pt x="32" y="504"/>
                  </a:cubicBezTo>
                  <a:cubicBezTo>
                    <a:pt x="75" y="609"/>
                    <a:pt x="176" y="676"/>
                    <a:pt x="290" y="678"/>
                  </a:cubicBezTo>
                  <a:lnTo>
                    <a:pt x="448" y="682"/>
                  </a:lnTo>
                  <a:cubicBezTo>
                    <a:pt x="451" y="682"/>
                    <a:pt x="455" y="682"/>
                    <a:pt x="458" y="682"/>
                  </a:cubicBezTo>
                  <a:cubicBezTo>
                    <a:pt x="574" y="682"/>
                    <a:pt x="685" y="612"/>
                    <a:pt x="742" y="513"/>
                  </a:cubicBezTo>
                  <a:cubicBezTo>
                    <a:pt x="798" y="419"/>
                    <a:pt x="802" y="309"/>
                    <a:pt x="761" y="211"/>
                  </a:cubicBezTo>
                  <a:cubicBezTo>
                    <a:pt x="720" y="115"/>
                    <a:pt x="643" y="43"/>
                    <a:pt x="540" y="13"/>
                  </a:cubicBezTo>
                  <a:cubicBezTo>
                    <a:pt x="509" y="5"/>
                    <a:pt x="479" y="0"/>
                    <a:pt x="4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40"/>
            <p:cNvSpPr/>
            <p:nvPr/>
          </p:nvSpPr>
          <p:spPr>
            <a:xfrm>
              <a:off x="4935674" y="748033"/>
              <a:ext cx="87464" cy="96609"/>
            </a:xfrm>
            <a:custGeom>
              <a:avLst/>
              <a:gdLst/>
              <a:ahLst/>
              <a:cxnLst/>
              <a:rect l="l" t="t" r="r" b="b"/>
              <a:pathLst>
                <a:path w="2171" h="2398" extrusionOk="0">
                  <a:moveTo>
                    <a:pt x="1081" y="1"/>
                  </a:moveTo>
                  <a:cubicBezTo>
                    <a:pt x="615" y="1"/>
                    <a:pt x="161" y="303"/>
                    <a:pt x="46" y="778"/>
                  </a:cubicBezTo>
                  <a:cubicBezTo>
                    <a:pt x="1" y="963"/>
                    <a:pt x="11" y="1157"/>
                    <a:pt x="66" y="1334"/>
                  </a:cubicBezTo>
                  <a:cubicBezTo>
                    <a:pt x="63" y="1638"/>
                    <a:pt x="173" y="1945"/>
                    <a:pt x="401" y="2157"/>
                  </a:cubicBezTo>
                  <a:cubicBezTo>
                    <a:pt x="579" y="2322"/>
                    <a:pt x="797" y="2397"/>
                    <a:pt x="1018" y="2397"/>
                  </a:cubicBezTo>
                  <a:cubicBezTo>
                    <a:pt x="1264" y="2397"/>
                    <a:pt x="1513" y="2304"/>
                    <a:pt x="1710" y="2138"/>
                  </a:cubicBezTo>
                  <a:cubicBezTo>
                    <a:pt x="1993" y="1900"/>
                    <a:pt x="2127" y="1507"/>
                    <a:pt x="2145" y="1145"/>
                  </a:cubicBezTo>
                  <a:cubicBezTo>
                    <a:pt x="2171" y="639"/>
                    <a:pt x="1854" y="175"/>
                    <a:pt x="1361" y="39"/>
                  </a:cubicBezTo>
                  <a:cubicBezTo>
                    <a:pt x="1269" y="13"/>
                    <a:pt x="1174" y="1"/>
                    <a:pt x="10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40"/>
            <p:cNvSpPr/>
            <p:nvPr/>
          </p:nvSpPr>
          <p:spPr>
            <a:xfrm>
              <a:off x="4829756" y="769104"/>
              <a:ext cx="57410" cy="58900"/>
            </a:xfrm>
            <a:custGeom>
              <a:avLst/>
              <a:gdLst/>
              <a:ahLst/>
              <a:cxnLst/>
              <a:rect l="l" t="t" r="r" b="b"/>
              <a:pathLst>
                <a:path w="1425" h="1462" extrusionOk="0">
                  <a:moveTo>
                    <a:pt x="109" y="1044"/>
                  </a:moveTo>
                  <a:lnTo>
                    <a:pt x="109" y="1044"/>
                  </a:lnTo>
                  <a:cubicBezTo>
                    <a:pt x="109" y="1045"/>
                    <a:pt x="109" y="1045"/>
                    <a:pt x="109" y="1046"/>
                  </a:cubicBezTo>
                  <a:cubicBezTo>
                    <a:pt x="109" y="1045"/>
                    <a:pt x="109" y="1044"/>
                    <a:pt x="109" y="1044"/>
                  </a:cubicBezTo>
                  <a:close/>
                  <a:moveTo>
                    <a:pt x="125" y="1079"/>
                  </a:moveTo>
                  <a:lnTo>
                    <a:pt x="129" y="1085"/>
                  </a:lnTo>
                  <a:lnTo>
                    <a:pt x="129" y="1085"/>
                  </a:lnTo>
                  <a:cubicBezTo>
                    <a:pt x="128" y="1083"/>
                    <a:pt x="126" y="1081"/>
                    <a:pt x="125" y="1079"/>
                  </a:cubicBezTo>
                  <a:close/>
                  <a:moveTo>
                    <a:pt x="713" y="0"/>
                  </a:moveTo>
                  <a:cubicBezTo>
                    <a:pt x="675" y="0"/>
                    <a:pt x="638" y="4"/>
                    <a:pt x="600" y="12"/>
                  </a:cubicBezTo>
                  <a:cubicBezTo>
                    <a:pt x="539" y="12"/>
                    <a:pt x="481" y="28"/>
                    <a:pt x="428" y="59"/>
                  </a:cubicBezTo>
                  <a:cubicBezTo>
                    <a:pt x="343" y="85"/>
                    <a:pt x="270" y="133"/>
                    <a:pt x="208" y="200"/>
                  </a:cubicBezTo>
                  <a:cubicBezTo>
                    <a:pt x="172" y="246"/>
                    <a:pt x="137" y="292"/>
                    <a:pt x="102" y="338"/>
                  </a:cubicBezTo>
                  <a:cubicBezTo>
                    <a:pt x="79" y="393"/>
                    <a:pt x="56" y="447"/>
                    <a:pt x="32" y="502"/>
                  </a:cubicBezTo>
                  <a:cubicBezTo>
                    <a:pt x="4" y="593"/>
                    <a:pt x="0" y="683"/>
                    <a:pt x="20" y="774"/>
                  </a:cubicBezTo>
                  <a:cubicBezTo>
                    <a:pt x="23" y="846"/>
                    <a:pt x="46" y="913"/>
                    <a:pt x="77" y="977"/>
                  </a:cubicBezTo>
                  <a:cubicBezTo>
                    <a:pt x="84" y="992"/>
                    <a:pt x="90" y="1005"/>
                    <a:pt x="97" y="1018"/>
                  </a:cubicBezTo>
                  <a:cubicBezTo>
                    <a:pt x="99" y="1022"/>
                    <a:pt x="99" y="1025"/>
                    <a:pt x="102" y="1028"/>
                  </a:cubicBezTo>
                  <a:cubicBezTo>
                    <a:pt x="104" y="1033"/>
                    <a:pt x="106" y="1037"/>
                    <a:pt x="108" y="1043"/>
                  </a:cubicBezTo>
                  <a:lnTo>
                    <a:pt x="108" y="1043"/>
                  </a:lnTo>
                  <a:cubicBezTo>
                    <a:pt x="108" y="1043"/>
                    <a:pt x="108" y="1043"/>
                    <a:pt x="108" y="1043"/>
                  </a:cubicBezTo>
                  <a:lnTo>
                    <a:pt x="108" y="1043"/>
                  </a:lnTo>
                  <a:cubicBezTo>
                    <a:pt x="108" y="1043"/>
                    <a:pt x="108" y="1044"/>
                    <a:pt x="109" y="1044"/>
                  </a:cubicBezTo>
                  <a:lnTo>
                    <a:pt x="109" y="1044"/>
                  </a:lnTo>
                  <a:cubicBezTo>
                    <a:pt x="109" y="1044"/>
                    <a:pt x="109" y="1043"/>
                    <a:pt x="108" y="1043"/>
                  </a:cubicBezTo>
                  <a:lnTo>
                    <a:pt x="108" y="1043"/>
                  </a:lnTo>
                  <a:cubicBezTo>
                    <a:pt x="120" y="1065"/>
                    <a:pt x="133" y="1087"/>
                    <a:pt x="146" y="1108"/>
                  </a:cubicBezTo>
                  <a:lnTo>
                    <a:pt x="129" y="1085"/>
                  </a:lnTo>
                  <a:lnTo>
                    <a:pt x="129" y="1085"/>
                  </a:lnTo>
                  <a:cubicBezTo>
                    <a:pt x="136" y="1094"/>
                    <a:pt x="140" y="1104"/>
                    <a:pt x="145" y="1114"/>
                  </a:cubicBezTo>
                  <a:cubicBezTo>
                    <a:pt x="159" y="1141"/>
                    <a:pt x="177" y="1165"/>
                    <a:pt x="201" y="1187"/>
                  </a:cubicBezTo>
                  <a:cubicBezTo>
                    <a:pt x="219" y="1219"/>
                    <a:pt x="244" y="1244"/>
                    <a:pt x="271" y="1269"/>
                  </a:cubicBezTo>
                  <a:lnTo>
                    <a:pt x="274" y="1272"/>
                  </a:lnTo>
                  <a:cubicBezTo>
                    <a:pt x="317" y="1305"/>
                    <a:pt x="362" y="1340"/>
                    <a:pt x="407" y="1373"/>
                  </a:cubicBezTo>
                  <a:cubicBezTo>
                    <a:pt x="481" y="1421"/>
                    <a:pt x="562" y="1447"/>
                    <a:pt x="649" y="1450"/>
                  </a:cubicBezTo>
                  <a:cubicBezTo>
                    <a:pt x="678" y="1458"/>
                    <a:pt x="707" y="1462"/>
                    <a:pt x="736" y="1462"/>
                  </a:cubicBezTo>
                  <a:cubicBezTo>
                    <a:pt x="765" y="1462"/>
                    <a:pt x="794" y="1458"/>
                    <a:pt x="823" y="1450"/>
                  </a:cubicBezTo>
                  <a:cubicBezTo>
                    <a:pt x="910" y="1447"/>
                    <a:pt x="990" y="1421"/>
                    <a:pt x="1066" y="1373"/>
                  </a:cubicBezTo>
                  <a:cubicBezTo>
                    <a:pt x="1159" y="1330"/>
                    <a:pt x="1279" y="1210"/>
                    <a:pt x="1328" y="1118"/>
                  </a:cubicBezTo>
                  <a:cubicBezTo>
                    <a:pt x="1351" y="1063"/>
                    <a:pt x="1374" y="1008"/>
                    <a:pt x="1397" y="954"/>
                  </a:cubicBezTo>
                  <a:cubicBezTo>
                    <a:pt x="1404" y="920"/>
                    <a:pt x="1407" y="889"/>
                    <a:pt x="1411" y="856"/>
                  </a:cubicBezTo>
                  <a:cubicBezTo>
                    <a:pt x="1417" y="804"/>
                    <a:pt x="1425" y="782"/>
                    <a:pt x="1423" y="743"/>
                  </a:cubicBezTo>
                  <a:cubicBezTo>
                    <a:pt x="1420" y="677"/>
                    <a:pt x="1414" y="608"/>
                    <a:pt x="1395" y="545"/>
                  </a:cubicBezTo>
                  <a:cubicBezTo>
                    <a:pt x="1378" y="492"/>
                    <a:pt x="1347" y="410"/>
                    <a:pt x="1317" y="363"/>
                  </a:cubicBezTo>
                  <a:cubicBezTo>
                    <a:pt x="1281" y="316"/>
                    <a:pt x="1245" y="270"/>
                    <a:pt x="1208" y="221"/>
                  </a:cubicBezTo>
                  <a:cubicBezTo>
                    <a:pt x="1158" y="183"/>
                    <a:pt x="1110" y="146"/>
                    <a:pt x="1060" y="107"/>
                  </a:cubicBezTo>
                  <a:cubicBezTo>
                    <a:pt x="1051" y="102"/>
                    <a:pt x="1044" y="98"/>
                    <a:pt x="1036" y="95"/>
                  </a:cubicBezTo>
                  <a:cubicBezTo>
                    <a:pt x="982" y="71"/>
                    <a:pt x="927" y="48"/>
                    <a:pt x="873" y="25"/>
                  </a:cubicBezTo>
                  <a:cubicBezTo>
                    <a:pt x="820" y="8"/>
                    <a:pt x="766" y="0"/>
                    <a:pt x="7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40"/>
            <p:cNvSpPr/>
            <p:nvPr/>
          </p:nvSpPr>
          <p:spPr>
            <a:xfrm>
              <a:off x="4799742" y="794163"/>
              <a:ext cx="201" cy="1370"/>
            </a:xfrm>
            <a:custGeom>
              <a:avLst/>
              <a:gdLst/>
              <a:ahLst/>
              <a:cxnLst/>
              <a:rect l="l" t="t" r="r" b="b"/>
              <a:pathLst>
                <a:path w="5" h="34" extrusionOk="0">
                  <a:moveTo>
                    <a:pt x="5" y="0"/>
                  </a:moveTo>
                  <a:cubicBezTo>
                    <a:pt x="4" y="11"/>
                    <a:pt x="2" y="23"/>
                    <a:pt x="1" y="33"/>
                  </a:cubicBezTo>
                  <a:cubicBezTo>
                    <a:pt x="4" y="23"/>
                    <a:pt x="4" y="14"/>
                    <a:pt x="5" y="3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0"/>
            <p:cNvSpPr/>
            <p:nvPr/>
          </p:nvSpPr>
          <p:spPr>
            <a:xfrm>
              <a:off x="4799903" y="786911"/>
              <a:ext cx="1047" cy="7292"/>
            </a:xfrm>
            <a:custGeom>
              <a:avLst/>
              <a:gdLst/>
              <a:ahLst/>
              <a:cxnLst/>
              <a:rect l="l" t="t" r="r" b="b"/>
              <a:pathLst>
                <a:path w="26" h="181" extrusionOk="0">
                  <a:moveTo>
                    <a:pt x="26" y="0"/>
                  </a:moveTo>
                  <a:cubicBezTo>
                    <a:pt x="17" y="61"/>
                    <a:pt x="10" y="122"/>
                    <a:pt x="1" y="180"/>
                  </a:cubicBezTo>
                  <a:cubicBezTo>
                    <a:pt x="13" y="123"/>
                    <a:pt x="21" y="64"/>
                    <a:pt x="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0"/>
            <p:cNvSpPr/>
            <p:nvPr/>
          </p:nvSpPr>
          <p:spPr>
            <a:xfrm>
              <a:off x="4713767" y="753150"/>
              <a:ext cx="87303" cy="74572"/>
            </a:xfrm>
            <a:custGeom>
              <a:avLst/>
              <a:gdLst/>
              <a:ahLst/>
              <a:cxnLst/>
              <a:rect l="l" t="t" r="r" b="b"/>
              <a:pathLst>
                <a:path w="2167" h="1851" extrusionOk="0">
                  <a:moveTo>
                    <a:pt x="1223" y="1"/>
                  </a:moveTo>
                  <a:cubicBezTo>
                    <a:pt x="803" y="1"/>
                    <a:pt x="368" y="224"/>
                    <a:pt x="227" y="689"/>
                  </a:cubicBezTo>
                  <a:cubicBezTo>
                    <a:pt x="1" y="1437"/>
                    <a:pt x="540" y="1851"/>
                    <a:pt x="1104" y="1851"/>
                  </a:cubicBezTo>
                  <a:cubicBezTo>
                    <a:pt x="1545" y="1851"/>
                    <a:pt x="2002" y="1598"/>
                    <a:pt x="2120" y="1055"/>
                  </a:cubicBezTo>
                  <a:cubicBezTo>
                    <a:pt x="2167" y="848"/>
                    <a:pt x="2151" y="670"/>
                    <a:pt x="2095" y="523"/>
                  </a:cubicBezTo>
                  <a:cubicBezTo>
                    <a:pt x="1962" y="179"/>
                    <a:pt x="1599" y="1"/>
                    <a:pt x="12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" name="Google Shape;1205;p40"/>
          <p:cNvGrpSpPr/>
          <p:nvPr/>
        </p:nvGrpSpPr>
        <p:grpSpPr>
          <a:xfrm flipH="1">
            <a:off x="-11" y="-724944"/>
            <a:ext cx="839821" cy="2004653"/>
            <a:chOff x="3947042" y="-212275"/>
            <a:chExt cx="670676" cy="1600905"/>
          </a:xfrm>
        </p:grpSpPr>
        <p:sp>
          <p:nvSpPr>
            <p:cNvPr id="1206" name="Google Shape;1206;p40"/>
            <p:cNvSpPr/>
            <p:nvPr/>
          </p:nvSpPr>
          <p:spPr>
            <a:xfrm>
              <a:off x="4553661" y="-212275"/>
              <a:ext cx="64057" cy="1583460"/>
            </a:xfrm>
            <a:custGeom>
              <a:avLst/>
              <a:gdLst/>
              <a:ahLst/>
              <a:cxnLst/>
              <a:rect l="l" t="t" r="r" b="b"/>
              <a:pathLst>
                <a:path w="1590" h="39304" extrusionOk="0">
                  <a:moveTo>
                    <a:pt x="1290" y="0"/>
                  </a:moveTo>
                  <a:cubicBezTo>
                    <a:pt x="997" y="25"/>
                    <a:pt x="704" y="40"/>
                    <a:pt x="411" y="61"/>
                  </a:cubicBezTo>
                  <a:cubicBezTo>
                    <a:pt x="381" y="2731"/>
                    <a:pt x="395" y="5402"/>
                    <a:pt x="410" y="8074"/>
                  </a:cubicBezTo>
                  <a:cubicBezTo>
                    <a:pt x="427" y="11043"/>
                    <a:pt x="443" y="14011"/>
                    <a:pt x="394" y="16979"/>
                  </a:cubicBezTo>
                  <a:cubicBezTo>
                    <a:pt x="345" y="19910"/>
                    <a:pt x="240" y="22840"/>
                    <a:pt x="173" y="25771"/>
                  </a:cubicBezTo>
                  <a:cubicBezTo>
                    <a:pt x="70" y="30278"/>
                    <a:pt x="0" y="34801"/>
                    <a:pt x="193" y="39304"/>
                  </a:cubicBezTo>
                  <a:cubicBezTo>
                    <a:pt x="441" y="39281"/>
                    <a:pt x="690" y="39263"/>
                    <a:pt x="939" y="39238"/>
                  </a:cubicBezTo>
                  <a:cubicBezTo>
                    <a:pt x="392" y="31926"/>
                    <a:pt x="1590" y="24459"/>
                    <a:pt x="1322" y="17114"/>
                  </a:cubicBezTo>
                  <a:cubicBezTo>
                    <a:pt x="1188" y="13487"/>
                    <a:pt x="924" y="9950"/>
                    <a:pt x="1110" y="6323"/>
                  </a:cubicBezTo>
                  <a:cubicBezTo>
                    <a:pt x="1189" y="4768"/>
                    <a:pt x="1273" y="3212"/>
                    <a:pt x="1274" y="1652"/>
                  </a:cubicBezTo>
                  <a:cubicBezTo>
                    <a:pt x="1274" y="1335"/>
                    <a:pt x="1314" y="642"/>
                    <a:pt x="12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0"/>
            <p:cNvSpPr/>
            <p:nvPr/>
          </p:nvSpPr>
          <p:spPr>
            <a:xfrm>
              <a:off x="4470789" y="-207602"/>
              <a:ext cx="65749" cy="1585716"/>
            </a:xfrm>
            <a:custGeom>
              <a:avLst/>
              <a:gdLst/>
              <a:ahLst/>
              <a:cxnLst/>
              <a:rect l="l" t="t" r="r" b="b"/>
              <a:pathLst>
                <a:path w="1632" h="39360" extrusionOk="0">
                  <a:moveTo>
                    <a:pt x="1570" y="0"/>
                  </a:moveTo>
                  <a:lnTo>
                    <a:pt x="1570" y="0"/>
                  </a:lnTo>
                  <a:cubicBezTo>
                    <a:pt x="1080" y="26"/>
                    <a:pt x="589" y="49"/>
                    <a:pt x="98" y="65"/>
                  </a:cubicBezTo>
                  <a:cubicBezTo>
                    <a:pt x="76" y="2135"/>
                    <a:pt x="62" y="4204"/>
                    <a:pt x="53" y="6274"/>
                  </a:cubicBezTo>
                  <a:cubicBezTo>
                    <a:pt x="36" y="9962"/>
                    <a:pt x="34" y="13650"/>
                    <a:pt x="34" y="17339"/>
                  </a:cubicBezTo>
                  <a:cubicBezTo>
                    <a:pt x="34" y="20149"/>
                    <a:pt x="168" y="22935"/>
                    <a:pt x="317" y="25737"/>
                  </a:cubicBezTo>
                  <a:cubicBezTo>
                    <a:pt x="471" y="28643"/>
                    <a:pt x="601" y="31557"/>
                    <a:pt x="497" y="34471"/>
                  </a:cubicBezTo>
                  <a:cubicBezTo>
                    <a:pt x="438" y="36104"/>
                    <a:pt x="304" y="37766"/>
                    <a:pt x="0" y="39360"/>
                  </a:cubicBezTo>
                  <a:cubicBezTo>
                    <a:pt x="451" y="39330"/>
                    <a:pt x="901" y="39297"/>
                    <a:pt x="1352" y="39262"/>
                  </a:cubicBezTo>
                  <a:cubicBezTo>
                    <a:pt x="1269" y="37335"/>
                    <a:pt x="1234" y="35401"/>
                    <a:pt x="1230" y="33468"/>
                  </a:cubicBezTo>
                  <a:cubicBezTo>
                    <a:pt x="1225" y="30545"/>
                    <a:pt x="1289" y="27623"/>
                    <a:pt x="1357" y="24703"/>
                  </a:cubicBezTo>
                  <a:cubicBezTo>
                    <a:pt x="1426" y="21765"/>
                    <a:pt x="1534" y="18828"/>
                    <a:pt x="1569" y="15890"/>
                  </a:cubicBezTo>
                  <a:cubicBezTo>
                    <a:pt x="1631" y="10594"/>
                    <a:pt x="1512" y="5296"/>
                    <a:pt x="15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0"/>
            <p:cNvSpPr/>
            <p:nvPr/>
          </p:nvSpPr>
          <p:spPr>
            <a:xfrm>
              <a:off x="4314148" y="-203774"/>
              <a:ext cx="113732" cy="1589140"/>
            </a:xfrm>
            <a:custGeom>
              <a:avLst/>
              <a:gdLst/>
              <a:ahLst/>
              <a:cxnLst/>
              <a:rect l="l" t="t" r="r" b="b"/>
              <a:pathLst>
                <a:path w="2823" h="39445" extrusionOk="0">
                  <a:moveTo>
                    <a:pt x="2747" y="1"/>
                  </a:moveTo>
                  <a:lnTo>
                    <a:pt x="2747" y="1"/>
                  </a:lnTo>
                  <a:cubicBezTo>
                    <a:pt x="2051" y="15"/>
                    <a:pt x="1356" y="24"/>
                    <a:pt x="659" y="24"/>
                  </a:cubicBezTo>
                  <a:lnTo>
                    <a:pt x="428" y="54"/>
                  </a:lnTo>
                  <a:cubicBezTo>
                    <a:pt x="387" y="1630"/>
                    <a:pt x="370" y="3209"/>
                    <a:pt x="365" y="4786"/>
                  </a:cubicBezTo>
                  <a:cubicBezTo>
                    <a:pt x="360" y="6307"/>
                    <a:pt x="366" y="7829"/>
                    <a:pt x="372" y="9349"/>
                  </a:cubicBezTo>
                  <a:cubicBezTo>
                    <a:pt x="380" y="10868"/>
                    <a:pt x="348" y="12396"/>
                    <a:pt x="393" y="13914"/>
                  </a:cubicBezTo>
                  <a:cubicBezTo>
                    <a:pt x="487" y="17075"/>
                    <a:pt x="451" y="20238"/>
                    <a:pt x="330" y="23394"/>
                  </a:cubicBezTo>
                  <a:cubicBezTo>
                    <a:pt x="269" y="24968"/>
                    <a:pt x="174" y="26534"/>
                    <a:pt x="83" y="28104"/>
                  </a:cubicBezTo>
                  <a:cubicBezTo>
                    <a:pt x="1" y="29526"/>
                    <a:pt x="66" y="30977"/>
                    <a:pt x="114" y="32399"/>
                  </a:cubicBezTo>
                  <a:cubicBezTo>
                    <a:pt x="195" y="34741"/>
                    <a:pt x="319" y="37101"/>
                    <a:pt x="213" y="39445"/>
                  </a:cubicBezTo>
                  <a:cubicBezTo>
                    <a:pt x="762" y="39427"/>
                    <a:pt x="1310" y="39405"/>
                    <a:pt x="1858" y="39379"/>
                  </a:cubicBezTo>
                  <a:cubicBezTo>
                    <a:pt x="1672" y="37466"/>
                    <a:pt x="1698" y="35505"/>
                    <a:pt x="1774" y="33584"/>
                  </a:cubicBezTo>
                  <a:cubicBezTo>
                    <a:pt x="1879" y="30934"/>
                    <a:pt x="2126" y="28301"/>
                    <a:pt x="2295" y="25658"/>
                  </a:cubicBezTo>
                  <a:cubicBezTo>
                    <a:pt x="2478" y="22830"/>
                    <a:pt x="2536" y="19982"/>
                    <a:pt x="2611" y="17145"/>
                  </a:cubicBezTo>
                  <a:cubicBezTo>
                    <a:pt x="2761" y="11434"/>
                    <a:pt x="2823" y="5717"/>
                    <a:pt x="27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0"/>
            <p:cNvSpPr/>
            <p:nvPr/>
          </p:nvSpPr>
          <p:spPr>
            <a:xfrm>
              <a:off x="4155937" y="-196925"/>
              <a:ext cx="140362" cy="1585313"/>
            </a:xfrm>
            <a:custGeom>
              <a:avLst/>
              <a:gdLst/>
              <a:ahLst/>
              <a:cxnLst/>
              <a:rect l="l" t="t" r="r" b="b"/>
              <a:pathLst>
                <a:path w="3484" h="39350" extrusionOk="0">
                  <a:moveTo>
                    <a:pt x="3456" y="1"/>
                  </a:moveTo>
                  <a:cubicBezTo>
                    <a:pt x="2551" y="113"/>
                    <a:pt x="1644" y="200"/>
                    <a:pt x="735" y="231"/>
                  </a:cubicBezTo>
                  <a:cubicBezTo>
                    <a:pt x="632" y="235"/>
                    <a:pt x="529" y="236"/>
                    <a:pt x="426" y="239"/>
                  </a:cubicBezTo>
                  <a:cubicBezTo>
                    <a:pt x="632" y="3047"/>
                    <a:pt x="628" y="5875"/>
                    <a:pt x="554" y="8694"/>
                  </a:cubicBezTo>
                  <a:cubicBezTo>
                    <a:pt x="477" y="11580"/>
                    <a:pt x="332" y="14462"/>
                    <a:pt x="281" y="17348"/>
                  </a:cubicBezTo>
                  <a:cubicBezTo>
                    <a:pt x="255" y="18790"/>
                    <a:pt x="252" y="20234"/>
                    <a:pt x="293" y="21674"/>
                  </a:cubicBezTo>
                  <a:cubicBezTo>
                    <a:pt x="334" y="23063"/>
                    <a:pt x="415" y="24448"/>
                    <a:pt x="462" y="25834"/>
                  </a:cubicBezTo>
                  <a:cubicBezTo>
                    <a:pt x="559" y="28618"/>
                    <a:pt x="606" y="31434"/>
                    <a:pt x="377" y="34208"/>
                  </a:cubicBezTo>
                  <a:cubicBezTo>
                    <a:pt x="236" y="35908"/>
                    <a:pt x="21" y="37630"/>
                    <a:pt x="0" y="39350"/>
                  </a:cubicBezTo>
                  <a:cubicBezTo>
                    <a:pt x="1080" y="39345"/>
                    <a:pt x="2161" y="39327"/>
                    <a:pt x="3241" y="39299"/>
                  </a:cubicBezTo>
                  <a:cubicBezTo>
                    <a:pt x="3381" y="36528"/>
                    <a:pt x="3170" y="33733"/>
                    <a:pt x="3105" y="30958"/>
                  </a:cubicBezTo>
                  <a:cubicBezTo>
                    <a:pt x="3036" y="27931"/>
                    <a:pt x="3319" y="24927"/>
                    <a:pt x="3412" y="21906"/>
                  </a:cubicBezTo>
                  <a:cubicBezTo>
                    <a:pt x="3460" y="20324"/>
                    <a:pt x="3484" y="18738"/>
                    <a:pt x="3479" y="17154"/>
                  </a:cubicBezTo>
                  <a:cubicBezTo>
                    <a:pt x="3474" y="15604"/>
                    <a:pt x="3421" y="14056"/>
                    <a:pt x="3418" y="12505"/>
                  </a:cubicBezTo>
                  <a:cubicBezTo>
                    <a:pt x="3407" y="8340"/>
                    <a:pt x="3353" y="4166"/>
                    <a:pt x="34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40"/>
            <p:cNvSpPr/>
            <p:nvPr/>
          </p:nvSpPr>
          <p:spPr>
            <a:xfrm>
              <a:off x="4055861" y="-186370"/>
              <a:ext cx="97093" cy="1575000"/>
            </a:xfrm>
            <a:custGeom>
              <a:avLst/>
              <a:gdLst/>
              <a:ahLst/>
              <a:cxnLst/>
              <a:rect l="l" t="t" r="r" b="b"/>
              <a:pathLst>
                <a:path w="2410" h="39094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546" y="9"/>
                    <a:pt x="1084" y="15"/>
                    <a:pt x="621" y="19"/>
                  </a:cubicBezTo>
                  <a:cubicBezTo>
                    <a:pt x="913" y="6051"/>
                    <a:pt x="950" y="12097"/>
                    <a:pt x="692" y="18139"/>
                  </a:cubicBezTo>
                  <a:cubicBezTo>
                    <a:pt x="514" y="22292"/>
                    <a:pt x="113" y="26416"/>
                    <a:pt x="76" y="30581"/>
                  </a:cubicBezTo>
                  <a:cubicBezTo>
                    <a:pt x="50" y="33418"/>
                    <a:pt x="82" y="36255"/>
                    <a:pt x="1" y="39088"/>
                  </a:cubicBezTo>
                  <a:cubicBezTo>
                    <a:pt x="528" y="39091"/>
                    <a:pt x="1057" y="39094"/>
                    <a:pt x="1583" y="39094"/>
                  </a:cubicBezTo>
                  <a:cubicBezTo>
                    <a:pt x="1608" y="37064"/>
                    <a:pt x="1895" y="35022"/>
                    <a:pt x="2032" y="33016"/>
                  </a:cubicBezTo>
                  <a:cubicBezTo>
                    <a:pt x="2222" y="30250"/>
                    <a:pt x="2124" y="27434"/>
                    <a:pt x="2014" y="24665"/>
                  </a:cubicBezTo>
                  <a:cubicBezTo>
                    <a:pt x="1958" y="23263"/>
                    <a:pt x="1882" y="21863"/>
                    <a:pt x="1861" y="20458"/>
                  </a:cubicBezTo>
                  <a:cubicBezTo>
                    <a:pt x="1841" y="19015"/>
                    <a:pt x="1857" y="17571"/>
                    <a:pt x="1893" y="16130"/>
                  </a:cubicBezTo>
                  <a:cubicBezTo>
                    <a:pt x="2027" y="10757"/>
                    <a:pt x="2409" y="5363"/>
                    <a:pt x="20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0"/>
            <p:cNvSpPr/>
            <p:nvPr/>
          </p:nvSpPr>
          <p:spPr>
            <a:xfrm>
              <a:off x="3947042" y="-184798"/>
              <a:ext cx="102854" cy="1572663"/>
            </a:xfrm>
            <a:custGeom>
              <a:avLst/>
              <a:gdLst/>
              <a:ahLst/>
              <a:cxnLst/>
              <a:rect l="l" t="t" r="r" b="b"/>
              <a:pathLst>
                <a:path w="2553" h="39036" extrusionOk="0">
                  <a:moveTo>
                    <a:pt x="2210" y="1"/>
                  </a:moveTo>
                  <a:cubicBezTo>
                    <a:pt x="1626" y="39"/>
                    <a:pt x="1043" y="77"/>
                    <a:pt x="458" y="114"/>
                  </a:cubicBezTo>
                  <a:cubicBezTo>
                    <a:pt x="439" y="321"/>
                    <a:pt x="423" y="528"/>
                    <a:pt x="403" y="733"/>
                  </a:cubicBezTo>
                  <a:cubicBezTo>
                    <a:pt x="705" y="2383"/>
                    <a:pt x="828" y="4114"/>
                    <a:pt x="896" y="5749"/>
                  </a:cubicBezTo>
                  <a:cubicBezTo>
                    <a:pt x="1041" y="9272"/>
                    <a:pt x="875" y="12810"/>
                    <a:pt x="672" y="16322"/>
                  </a:cubicBezTo>
                  <a:cubicBezTo>
                    <a:pt x="571" y="18064"/>
                    <a:pt x="455" y="19804"/>
                    <a:pt x="336" y="21543"/>
                  </a:cubicBezTo>
                  <a:cubicBezTo>
                    <a:pt x="433" y="27140"/>
                    <a:pt x="144" y="32716"/>
                    <a:pt x="0" y="38304"/>
                  </a:cubicBezTo>
                  <a:cubicBezTo>
                    <a:pt x="29" y="38541"/>
                    <a:pt x="60" y="38777"/>
                    <a:pt x="95" y="39014"/>
                  </a:cubicBezTo>
                  <a:cubicBezTo>
                    <a:pt x="597" y="39023"/>
                    <a:pt x="1097" y="39029"/>
                    <a:pt x="1599" y="39035"/>
                  </a:cubicBezTo>
                  <a:cubicBezTo>
                    <a:pt x="1692" y="35894"/>
                    <a:pt x="1631" y="32746"/>
                    <a:pt x="1683" y="29599"/>
                  </a:cubicBezTo>
                  <a:cubicBezTo>
                    <a:pt x="1744" y="25831"/>
                    <a:pt x="2107" y="22095"/>
                    <a:pt x="2277" y="18337"/>
                  </a:cubicBezTo>
                  <a:cubicBezTo>
                    <a:pt x="2553" y="12225"/>
                    <a:pt x="2511" y="6104"/>
                    <a:pt x="22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2" name="Google Shape;1212;p40"/>
          <p:cNvSpPr/>
          <p:nvPr/>
        </p:nvSpPr>
        <p:spPr>
          <a:xfrm rot="-841393">
            <a:off x="6647856" y="4197406"/>
            <a:ext cx="4204249" cy="1368441"/>
          </a:xfrm>
          <a:custGeom>
            <a:avLst/>
            <a:gdLst/>
            <a:ahLst/>
            <a:cxnLst/>
            <a:rect l="l" t="t" r="r" b="b"/>
            <a:pathLst>
              <a:path w="121208" h="39452" extrusionOk="0">
                <a:moveTo>
                  <a:pt x="19362" y="1"/>
                </a:moveTo>
                <a:cubicBezTo>
                  <a:pt x="16885" y="1"/>
                  <a:pt x="14409" y="455"/>
                  <a:pt x="12096" y="1341"/>
                </a:cubicBezTo>
                <a:cubicBezTo>
                  <a:pt x="2065" y="5182"/>
                  <a:pt x="0" y="21397"/>
                  <a:pt x="5568" y="29748"/>
                </a:cubicBezTo>
                <a:cubicBezTo>
                  <a:pt x="6162" y="31165"/>
                  <a:pt x="6858" y="32581"/>
                  <a:pt x="7960" y="33648"/>
                </a:cubicBezTo>
                <a:cubicBezTo>
                  <a:pt x="9882" y="35512"/>
                  <a:pt x="12704" y="36033"/>
                  <a:pt x="15358" y="36386"/>
                </a:cubicBezTo>
                <a:cubicBezTo>
                  <a:pt x="25503" y="37734"/>
                  <a:pt x="35757" y="37868"/>
                  <a:pt x="45927" y="38962"/>
                </a:cubicBezTo>
                <a:cubicBezTo>
                  <a:pt x="47877" y="39171"/>
                  <a:pt x="49819" y="39315"/>
                  <a:pt x="51752" y="39390"/>
                </a:cubicBezTo>
                <a:cubicBezTo>
                  <a:pt x="52805" y="39431"/>
                  <a:pt x="53857" y="39452"/>
                  <a:pt x="54907" y="39452"/>
                </a:cubicBezTo>
                <a:cubicBezTo>
                  <a:pt x="60070" y="39452"/>
                  <a:pt x="65209" y="38951"/>
                  <a:pt x="70408" y="37909"/>
                </a:cubicBezTo>
                <a:cubicBezTo>
                  <a:pt x="72108" y="37569"/>
                  <a:pt x="73137" y="37135"/>
                  <a:pt x="74596" y="37135"/>
                </a:cubicBezTo>
                <a:cubicBezTo>
                  <a:pt x="75017" y="37135"/>
                  <a:pt x="75474" y="37171"/>
                  <a:pt x="75994" y="37256"/>
                </a:cubicBezTo>
                <a:cubicBezTo>
                  <a:pt x="77443" y="37493"/>
                  <a:pt x="78753" y="37616"/>
                  <a:pt x="80046" y="37616"/>
                </a:cubicBezTo>
                <a:cubicBezTo>
                  <a:pt x="81688" y="37616"/>
                  <a:pt x="83302" y="37417"/>
                  <a:pt x="85139" y="36999"/>
                </a:cubicBezTo>
                <a:cubicBezTo>
                  <a:pt x="88204" y="36300"/>
                  <a:pt x="90536" y="36249"/>
                  <a:pt x="93601" y="35938"/>
                </a:cubicBezTo>
                <a:cubicBezTo>
                  <a:pt x="96671" y="35627"/>
                  <a:pt x="99494" y="34070"/>
                  <a:pt x="102614" y="34040"/>
                </a:cubicBezTo>
                <a:cubicBezTo>
                  <a:pt x="102641" y="34040"/>
                  <a:pt x="102668" y="34040"/>
                  <a:pt x="102695" y="34040"/>
                </a:cubicBezTo>
                <a:cubicBezTo>
                  <a:pt x="104143" y="34040"/>
                  <a:pt x="105567" y="34362"/>
                  <a:pt x="106988" y="34643"/>
                </a:cubicBezTo>
                <a:cubicBezTo>
                  <a:pt x="108642" y="34969"/>
                  <a:pt x="110845" y="35382"/>
                  <a:pt x="112951" y="35382"/>
                </a:cubicBezTo>
                <a:cubicBezTo>
                  <a:pt x="114577" y="35382"/>
                  <a:pt x="116144" y="35136"/>
                  <a:pt x="117355" y="34414"/>
                </a:cubicBezTo>
                <a:cubicBezTo>
                  <a:pt x="119407" y="33193"/>
                  <a:pt x="120352" y="29125"/>
                  <a:pt x="120708" y="26909"/>
                </a:cubicBezTo>
                <a:cubicBezTo>
                  <a:pt x="121208" y="23795"/>
                  <a:pt x="118660" y="22259"/>
                  <a:pt x="116039" y="21016"/>
                </a:cubicBezTo>
                <a:cubicBezTo>
                  <a:pt x="111891" y="19048"/>
                  <a:pt x="107736" y="17077"/>
                  <a:pt x="103410" y="15540"/>
                </a:cubicBezTo>
                <a:cubicBezTo>
                  <a:pt x="101139" y="14733"/>
                  <a:pt x="98814" y="14041"/>
                  <a:pt x="96685" y="12914"/>
                </a:cubicBezTo>
                <a:cubicBezTo>
                  <a:pt x="94594" y="11808"/>
                  <a:pt x="92726" y="10296"/>
                  <a:pt x="90577" y="9305"/>
                </a:cubicBezTo>
                <a:cubicBezTo>
                  <a:pt x="87813" y="8029"/>
                  <a:pt x="84729" y="7675"/>
                  <a:pt x="81704" y="7336"/>
                </a:cubicBezTo>
                <a:cubicBezTo>
                  <a:pt x="77008" y="6812"/>
                  <a:pt x="72307" y="6286"/>
                  <a:pt x="67584" y="6158"/>
                </a:cubicBezTo>
                <a:cubicBezTo>
                  <a:pt x="66352" y="6124"/>
                  <a:pt x="65117" y="6118"/>
                  <a:pt x="63881" y="6118"/>
                </a:cubicBezTo>
                <a:cubicBezTo>
                  <a:pt x="63087" y="6118"/>
                  <a:pt x="62293" y="6121"/>
                  <a:pt x="61499" y="6121"/>
                </a:cubicBezTo>
                <a:cubicBezTo>
                  <a:pt x="57529" y="6121"/>
                  <a:pt x="53567" y="6054"/>
                  <a:pt x="49691" y="5249"/>
                </a:cubicBezTo>
                <a:cubicBezTo>
                  <a:pt x="45233" y="4323"/>
                  <a:pt x="40985" y="2438"/>
                  <a:pt x="36462" y="1908"/>
                </a:cubicBezTo>
                <a:cubicBezTo>
                  <a:pt x="34151" y="1638"/>
                  <a:pt x="31807" y="1728"/>
                  <a:pt x="29494" y="1468"/>
                </a:cubicBezTo>
                <a:cubicBezTo>
                  <a:pt x="26666" y="1152"/>
                  <a:pt x="23911" y="316"/>
                  <a:pt x="21077" y="74"/>
                </a:cubicBezTo>
                <a:cubicBezTo>
                  <a:pt x="20506" y="25"/>
                  <a:pt x="19934" y="1"/>
                  <a:pt x="193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40"/>
          <p:cNvSpPr/>
          <p:nvPr/>
        </p:nvSpPr>
        <p:spPr>
          <a:xfrm rot="4967885">
            <a:off x="8398398" y="4482928"/>
            <a:ext cx="703141" cy="1140617"/>
          </a:xfrm>
          <a:custGeom>
            <a:avLst/>
            <a:gdLst/>
            <a:ahLst/>
            <a:cxnLst/>
            <a:rect l="l" t="t" r="r" b="b"/>
            <a:pathLst>
              <a:path w="8181" h="13271" extrusionOk="0">
                <a:moveTo>
                  <a:pt x="5117" y="1"/>
                </a:moveTo>
                <a:cubicBezTo>
                  <a:pt x="5096" y="1"/>
                  <a:pt x="5076" y="1"/>
                  <a:pt x="5056" y="1"/>
                </a:cubicBezTo>
                <a:cubicBezTo>
                  <a:pt x="3791" y="34"/>
                  <a:pt x="2532" y="243"/>
                  <a:pt x="1341" y="615"/>
                </a:cubicBezTo>
                <a:cubicBezTo>
                  <a:pt x="920" y="747"/>
                  <a:pt x="472" y="927"/>
                  <a:pt x="277" y="1278"/>
                </a:cubicBezTo>
                <a:cubicBezTo>
                  <a:pt x="140" y="1523"/>
                  <a:pt x="151" y="1814"/>
                  <a:pt x="225" y="2079"/>
                </a:cubicBezTo>
                <a:cubicBezTo>
                  <a:pt x="486" y="3023"/>
                  <a:pt x="1561" y="3734"/>
                  <a:pt x="2664" y="3734"/>
                </a:cubicBezTo>
                <a:cubicBezTo>
                  <a:pt x="2750" y="3734"/>
                  <a:pt x="2836" y="3730"/>
                  <a:pt x="2922" y="3721"/>
                </a:cubicBezTo>
                <a:lnTo>
                  <a:pt x="2922" y="3721"/>
                </a:lnTo>
                <a:cubicBezTo>
                  <a:pt x="2232" y="3973"/>
                  <a:pt x="1428" y="4003"/>
                  <a:pt x="827" y="4393"/>
                </a:cubicBezTo>
                <a:cubicBezTo>
                  <a:pt x="786" y="4418"/>
                  <a:pt x="747" y="4445"/>
                  <a:pt x="710" y="4475"/>
                </a:cubicBezTo>
                <a:cubicBezTo>
                  <a:pt x="287" y="4802"/>
                  <a:pt x="47" y="5308"/>
                  <a:pt x="92" y="5802"/>
                </a:cubicBezTo>
                <a:cubicBezTo>
                  <a:pt x="150" y="6436"/>
                  <a:pt x="1055" y="7455"/>
                  <a:pt x="1920" y="7455"/>
                </a:cubicBezTo>
                <a:cubicBezTo>
                  <a:pt x="2006" y="7455"/>
                  <a:pt x="2091" y="7445"/>
                  <a:pt x="2175" y="7424"/>
                </a:cubicBezTo>
                <a:lnTo>
                  <a:pt x="2175" y="7424"/>
                </a:lnTo>
                <a:cubicBezTo>
                  <a:pt x="1371" y="7630"/>
                  <a:pt x="422" y="7977"/>
                  <a:pt x="316" y="8704"/>
                </a:cubicBezTo>
                <a:cubicBezTo>
                  <a:pt x="258" y="9100"/>
                  <a:pt x="500" y="9497"/>
                  <a:pt x="847" y="9757"/>
                </a:cubicBezTo>
                <a:cubicBezTo>
                  <a:pt x="1194" y="10016"/>
                  <a:pt x="1636" y="10157"/>
                  <a:pt x="2078" y="10260"/>
                </a:cubicBezTo>
                <a:cubicBezTo>
                  <a:pt x="1614" y="10350"/>
                  <a:pt x="1138" y="10453"/>
                  <a:pt x="737" y="10679"/>
                </a:cubicBezTo>
                <a:cubicBezTo>
                  <a:pt x="336" y="10906"/>
                  <a:pt x="14" y="11281"/>
                  <a:pt x="7" y="11700"/>
                </a:cubicBezTo>
                <a:cubicBezTo>
                  <a:pt x="1" y="12150"/>
                  <a:pt x="364" y="12555"/>
                  <a:pt x="811" y="12780"/>
                </a:cubicBezTo>
                <a:cubicBezTo>
                  <a:pt x="1259" y="13004"/>
                  <a:pt x="1779" y="13080"/>
                  <a:pt x="2289" y="13145"/>
                </a:cubicBezTo>
                <a:cubicBezTo>
                  <a:pt x="2824" y="13211"/>
                  <a:pt x="3366" y="13270"/>
                  <a:pt x="3905" y="13270"/>
                </a:cubicBezTo>
                <a:cubicBezTo>
                  <a:pt x="4195" y="13270"/>
                  <a:pt x="4484" y="13253"/>
                  <a:pt x="4771" y="13211"/>
                </a:cubicBezTo>
                <a:cubicBezTo>
                  <a:pt x="5950" y="13040"/>
                  <a:pt x="7029" y="12404"/>
                  <a:pt x="7200" y="11314"/>
                </a:cubicBezTo>
                <a:cubicBezTo>
                  <a:pt x="7452" y="9715"/>
                  <a:pt x="7899" y="8144"/>
                  <a:pt x="7962" y="6542"/>
                </a:cubicBezTo>
                <a:cubicBezTo>
                  <a:pt x="8000" y="5601"/>
                  <a:pt x="8181" y="4660"/>
                  <a:pt x="8095" y="3720"/>
                </a:cubicBezTo>
                <a:cubicBezTo>
                  <a:pt x="7970" y="2363"/>
                  <a:pt x="7013" y="1"/>
                  <a:pt x="51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4" name="Google Shape;1214;p40"/>
          <p:cNvGrpSpPr/>
          <p:nvPr/>
        </p:nvGrpSpPr>
        <p:grpSpPr>
          <a:xfrm rot="5208255">
            <a:off x="7218887" y="4529389"/>
            <a:ext cx="587332" cy="1047679"/>
            <a:chOff x="5902900" y="2024625"/>
            <a:chExt cx="639497" cy="1140600"/>
          </a:xfrm>
        </p:grpSpPr>
        <p:sp>
          <p:nvSpPr>
            <p:cNvPr id="1215" name="Google Shape;1215;p40"/>
            <p:cNvSpPr/>
            <p:nvPr/>
          </p:nvSpPr>
          <p:spPr>
            <a:xfrm>
              <a:off x="5903105" y="2024625"/>
              <a:ext cx="109925" cy="121672"/>
            </a:xfrm>
            <a:custGeom>
              <a:avLst/>
              <a:gdLst/>
              <a:ahLst/>
              <a:cxnLst/>
              <a:rect l="l" t="t" r="r" b="b"/>
              <a:pathLst>
                <a:path w="2143" h="2372" extrusionOk="0">
                  <a:moveTo>
                    <a:pt x="1114" y="0"/>
                  </a:moveTo>
                  <a:cubicBezTo>
                    <a:pt x="1030" y="0"/>
                    <a:pt x="948" y="11"/>
                    <a:pt x="873" y="35"/>
                  </a:cubicBezTo>
                  <a:cubicBezTo>
                    <a:pt x="424" y="181"/>
                    <a:pt x="110" y="618"/>
                    <a:pt x="170" y="1088"/>
                  </a:cubicBezTo>
                  <a:cubicBezTo>
                    <a:pt x="164" y="1102"/>
                    <a:pt x="158" y="1114"/>
                    <a:pt x="152" y="1127"/>
                  </a:cubicBezTo>
                  <a:cubicBezTo>
                    <a:pt x="40" y="1377"/>
                    <a:pt x="0" y="1603"/>
                    <a:pt x="111" y="1863"/>
                  </a:cubicBezTo>
                  <a:cubicBezTo>
                    <a:pt x="205" y="2084"/>
                    <a:pt x="399" y="2293"/>
                    <a:pt x="647" y="2341"/>
                  </a:cubicBezTo>
                  <a:cubicBezTo>
                    <a:pt x="747" y="2360"/>
                    <a:pt x="844" y="2371"/>
                    <a:pt x="938" y="2371"/>
                  </a:cubicBezTo>
                  <a:cubicBezTo>
                    <a:pt x="1111" y="2371"/>
                    <a:pt x="1278" y="2334"/>
                    <a:pt x="1447" y="2245"/>
                  </a:cubicBezTo>
                  <a:cubicBezTo>
                    <a:pt x="1643" y="2143"/>
                    <a:pt x="1790" y="1983"/>
                    <a:pt x="1913" y="1804"/>
                  </a:cubicBezTo>
                  <a:cubicBezTo>
                    <a:pt x="1968" y="1726"/>
                    <a:pt x="2010" y="1634"/>
                    <a:pt x="2044" y="1542"/>
                  </a:cubicBezTo>
                  <a:cubicBezTo>
                    <a:pt x="2047" y="1532"/>
                    <a:pt x="2054" y="1523"/>
                    <a:pt x="2057" y="1513"/>
                  </a:cubicBezTo>
                  <a:cubicBezTo>
                    <a:pt x="2128" y="1343"/>
                    <a:pt x="2142" y="1183"/>
                    <a:pt x="2122" y="1006"/>
                  </a:cubicBezTo>
                  <a:cubicBezTo>
                    <a:pt x="2117" y="906"/>
                    <a:pt x="2102" y="806"/>
                    <a:pt x="2068" y="713"/>
                  </a:cubicBezTo>
                  <a:cubicBezTo>
                    <a:pt x="1978" y="471"/>
                    <a:pt x="1850" y="268"/>
                    <a:pt x="1622" y="134"/>
                  </a:cubicBezTo>
                  <a:cubicBezTo>
                    <a:pt x="1480" y="51"/>
                    <a:pt x="1293" y="0"/>
                    <a:pt x="1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0"/>
            <p:cNvSpPr/>
            <p:nvPr/>
          </p:nvSpPr>
          <p:spPr>
            <a:xfrm>
              <a:off x="6092282" y="2053504"/>
              <a:ext cx="59810" cy="63760"/>
            </a:xfrm>
            <a:custGeom>
              <a:avLst/>
              <a:gdLst/>
              <a:ahLst/>
              <a:cxnLst/>
              <a:rect l="l" t="t" r="r" b="b"/>
              <a:pathLst>
                <a:path w="1166" h="1243" extrusionOk="0">
                  <a:moveTo>
                    <a:pt x="592" y="1"/>
                  </a:moveTo>
                  <a:cubicBezTo>
                    <a:pt x="521" y="1"/>
                    <a:pt x="452" y="14"/>
                    <a:pt x="383" y="44"/>
                  </a:cubicBezTo>
                  <a:cubicBezTo>
                    <a:pt x="221" y="112"/>
                    <a:pt x="98" y="266"/>
                    <a:pt x="65" y="440"/>
                  </a:cubicBezTo>
                  <a:cubicBezTo>
                    <a:pt x="59" y="453"/>
                    <a:pt x="54" y="468"/>
                    <a:pt x="49" y="482"/>
                  </a:cubicBezTo>
                  <a:cubicBezTo>
                    <a:pt x="6" y="599"/>
                    <a:pt x="0" y="764"/>
                    <a:pt x="46" y="882"/>
                  </a:cubicBezTo>
                  <a:cubicBezTo>
                    <a:pt x="93" y="998"/>
                    <a:pt x="154" y="1112"/>
                    <a:pt x="271" y="1175"/>
                  </a:cubicBezTo>
                  <a:cubicBezTo>
                    <a:pt x="349" y="1216"/>
                    <a:pt x="437" y="1243"/>
                    <a:pt x="525" y="1243"/>
                  </a:cubicBezTo>
                  <a:cubicBezTo>
                    <a:pt x="566" y="1243"/>
                    <a:pt x="607" y="1237"/>
                    <a:pt x="647" y="1224"/>
                  </a:cubicBezTo>
                  <a:cubicBezTo>
                    <a:pt x="795" y="1176"/>
                    <a:pt x="922" y="1086"/>
                    <a:pt x="1004" y="954"/>
                  </a:cubicBezTo>
                  <a:cubicBezTo>
                    <a:pt x="1023" y="936"/>
                    <a:pt x="1041" y="918"/>
                    <a:pt x="1056" y="898"/>
                  </a:cubicBezTo>
                  <a:cubicBezTo>
                    <a:pt x="1109" y="828"/>
                    <a:pt x="1139" y="757"/>
                    <a:pt x="1150" y="671"/>
                  </a:cubicBezTo>
                  <a:cubicBezTo>
                    <a:pt x="1165" y="558"/>
                    <a:pt x="1143" y="468"/>
                    <a:pt x="1093" y="364"/>
                  </a:cubicBezTo>
                  <a:lnTo>
                    <a:pt x="1044" y="260"/>
                  </a:lnTo>
                  <a:cubicBezTo>
                    <a:pt x="993" y="150"/>
                    <a:pt x="843" y="42"/>
                    <a:pt x="727" y="16"/>
                  </a:cubicBezTo>
                  <a:cubicBezTo>
                    <a:pt x="682" y="6"/>
                    <a:pt x="637" y="1"/>
                    <a:pt x="5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0"/>
            <p:cNvSpPr/>
            <p:nvPr/>
          </p:nvSpPr>
          <p:spPr>
            <a:xfrm>
              <a:off x="6255401" y="2026677"/>
              <a:ext cx="81662" cy="91510"/>
            </a:xfrm>
            <a:custGeom>
              <a:avLst/>
              <a:gdLst/>
              <a:ahLst/>
              <a:cxnLst/>
              <a:rect l="l" t="t" r="r" b="b"/>
              <a:pathLst>
                <a:path w="1592" h="1784" extrusionOk="0">
                  <a:moveTo>
                    <a:pt x="800" y="1"/>
                  </a:moveTo>
                  <a:cubicBezTo>
                    <a:pt x="766" y="1"/>
                    <a:pt x="732" y="5"/>
                    <a:pt x="697" y="14"/>
                  </a:cubicBezTo>
                  <a:cubicBezTo>
                    <a:pt x="627" y="14"/>
                    <a:pt x="562" y="31"/>
                    <a:pt x="501" y="66"/>
                  </a:cubicBezTo>
                  <a:cubicBezTo>
                    <a:pt x="436" y="85"/>
                    <a:pt x="379" y="118"/>
                    <a:pt x="331" y="166"/>
                  </a:cubicBezTo>
                  <a:cubicBezTo>
                    <a:pt x="248" y="219"/>
                    <a:pt x="181" y="291"/>
                    <a:pt x="133" y="382"/>
                  </a:cubicBezTo>
                  <a:cubicBezTo>
                    <a:pt x="36" y="541"/>
                    <a:pt x="9" y="714"/>
                    <a:pt x="2" y="897"/>
                  </a:cubicBezTo>
                  <a:cubicBezTo>
                    <a:pt x="0" y="963"/>
                    <a:pt x="9" y="1030"/>
                    <a:pt x="21" y="1095"/>
                  </a:cubicBezTo>
                  <a:cubicBezTo>
                    <a:pt x="27" y="1329"/>
                    <a:pt x="177" y="1567"/>
                    <a:pt x="379" y="1679"/>
                  </a:cubicBezTo>
                  <a:cubicBezTo>
                    <a:pt x="382" y="1680"/>
                    <a:pt x="383" y="1681"/>
                    <a:pt x="386" y="1683"/>
                  </a:cubicBezTo>
                  <a:cubicBezTo>
                    <a:pt x="496" y="1744"/>
                    <a:pt x="636" y="1783"/>
                    <a:pt x="772" y="1783"/>
                  </a:cubicBezTo>
                  <a:cubicBezTo>
                    <a:pt x="834" y="1783"/>
                    <a:pt x="895" y="1775"/>
                    <a:pt x="952" y="1757"/>
                  </a:cubicBezTo>
                  <a:cubicBezTo>
                    <a:pt x="1127" y="1700"/>
                    <a:pt x="1308" y="1590"/>
                    <a:pt x="1392" y="1419"/>
                  </a:cubicBezTo>
                  <a:cubicBezTo>
                    <a:pt x="1442" y="1318"/>
                    <a:pt x="1498" y="1215"/>
                    <a:pt x="1527" y="1104"/>
                  </a:cubicBezTo>
                  <a:cubicBezTo>
                    <a:pt x="1580" y="923"/>
                    <a:pt x="1592" y="750"/>
                    <a:pt x="1546" y="565"/>
                  </a:cubicBezTo>
                  <a:cubicBezTo>
                    <a:pt x="1520" y="503"/>
                    <a:pt x="1494" y="442"/>
                    <a:pt x="1467" y="382"/>
                  </a:cubicBezTo>
                  <a:cubicBezTo>
                    <a:pt x="1426" y="330"/>
                    <a:pt x="1386" y="277"/>
                    <a:pt x="1346" y="226"/>
                  </a:cubicBezTo>
                  <a:cubicBezTo>
                    <a:pt x="1295" y="185"/>
                    <a:pt x="1242" y="145"/>
                    <a:pt x="1189" y="105"/>
                  </a:cubicBezTo>
                  <a:cubicBezTo>
                    <a:pt x="1100" y="49"/>
                    <a:pt x="1006" y="18"/>
                    <a:pt x="903" y="14"/>
                  </a:cubicBezTo>
                  <a:cubicBezTo>
                    <a:pt x="869" y="5"/>
                    <a:pt x="834" y="1"/>
                    <a:pt x="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0"/>
            <p:cNvSpPr/>
            <p:nvPr/>
          </p:nvSpPr>
          <p:spPr>
            <a:xfrm>
              <a:off x="6032266" y="2192463"/>
              <a:ext cx="81508" cy="91203"/>
            </a:xfrm>
            <a:custGeom>
              <a:avLst/>
              <a:gdLst/>
              <a:ahLst/>
              <a:cxnLst/>
              <a:rect l="l" t="t" r="r" b="b"/>
              <a:pathLst>
                <a:path w="1589" h="1778" extrusionOk="0">
                  <a:moveTo>
                    <a:pt x="901" y="1"/>
                  </a:moveTo>
                  <a:cubicBezTo>
                    <a:pt x="725" y="1"/>
                    <a:pt x="564" y="75"/>
                    <a:pt x="426" y="195"/>
                  </a:cubicBezTo>
                  <a:cubicBezTo>
                    <a:pt x="342" y="267"/>
                    <a:pt x="282" y="349"/>
                    <a:pt x="239" y="438"/>
                  </a:cubicBezTo>
                  <a:cubicBezTo>
                    <a:pt x="111" y="572"/>
                    <a:pt x="19" y="737"/>
                    <a:pt x="13" y="935"/>
                  </a:cubicBezTo>
                  <a:cubicBezTo>
                    <a:pt x="0" y="1367"/>
                    <a:pt x="343" y="1777"/>
                    <a:pt x="788" y="1777"/>
                  </a:cubicBezTo>
                  <a:cubicBezTo>
                    <a:pt x="804" y="1777"/>
                    <a:pt x="820" y="1777"/>
                    <a:pt x="836" y="1776"/>
                  </a:cubicBezTo>
                  <a:cubicBezTo>
                    <a:pt x="1203" y="1752"/>
                    <a:pt x="1448" y="1501"/>
                    <a:pt x="1477" y="1135"/>
                  </a:cubicBezTo>
                  <a:lnTo>
                    <a:pt x="1477" y="1135"/>
                  </a:lnTo>
                  <a:cubicBezTo>
                    <a:pt x="1472" y="1196"/>
                    <a:pt x="1471" y="1216"/>
                    <a:pt x="1471" y="1216"/>
                  </a:cubicBezTo>
                  <a:cubicBezTo>
                    <a:pt x="1471" y="1216"/>
                    <a:pt x="1478" y="1152"/>
                    <a:pt x="1486" y="1125"/>
                  </a:cubicBezTo>
                  <a:cubicBezTo>
                    <a:pt x="1497" y="1086"/>
                    <a:pt x="1512" y="1050"/>
                    <a:pt x="1525" y="1013"/>
                  </a:cubicBezTo>
                  <a:cubicBezTo>
                    <a:pt x="1589" y="832"/>
                    <a:pt x="1571" y="675"/>
                    <a:pt x="1538" y="489"/>
                  </a:cubicBezTo>
                  <a:cubicBezTo>
                    <a:pt x="1500" y="267"/>
                    <a:pt x="1280" y="82"/>
                    <a:pt x="1073" y="24"/>
                  </a:cubicBezTo>
                  <a:cubicBezTo>
                    <a:pt x="1015" y="8"/>
                    <a:pt x="957" y="1"/>
                    <a:pt x="9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40"/>
            <p:cNvSpPr/>
            <p:nvPr/>
          </p:nvSpPr>
          <p:spPr>
            <a:xfrm>
              <a:off x="6180663" y="2199131"/>
              <a:ext cx="79969" cy="77148"/>
            </a:xfrm>
            <a:custGeom>
              <a:avLst/>
              <a:gdLst/>
              <a:ahLst/>
              <a:cxnLst/>
              <a:rect l="l" t="t" r="r" b="b"/>
              <a:pathLst>
                <a:path w="1559" h="1504" extrusionOk="0">
                  <a:moveTo>
                    <a:pt x="799" y="0"/>
                  </a:moveTo>
                  <a:cubicBezTo>
                    <a:pt x="604" y="0"/>
                    <a:pt x="414" y="96"/>
                    <a:pt x="294" y="249"/>
                  </a:cubicBezTo>
                  <a:cubicBezTo>
                    <a:pt x="259" y="275"/>
                    <a:pt x="227" y="303"/>
                    <a:pt x="198" y="334"/>
                  </a:cubicBezTo>
                  <a:cubicBezTo>
                    <a:pt x="124" y="422"/>
                    <a:pt x="65" y="514"/>
                    <a:pt x="38" y="631"/>
                  </a:cubicBezTo>
                  <a:cubicBezTo>
                    <a:pt x="1" y="796"/>
                    <a:pt x="28" y="948"/>
                    <a:pt x="101" y="1100"/>
                  </a:cubicBezTo>
                  <a:cubicBezTo>
                    <a:pt x="191" y="1285"/>
                    <a:pt x="381" y="1419"/>
                    <a:pt x="577" y="1474"/>
                  </a:cubicBezTo>
                  <a:cubicBezTo>
                    <a:pt x="647" y="1493"/>
                    <a:pt x="724" y="1504"/>
                    <a:pt x="803" y="1504"/>
                  </a:cubicBezTo>
                  <a:cubicBezTo>
                    <a:pt x="954" y="1504"/>
                    <a:pt x="1109" y="1465"/>
                    <a:pt x="1225" y="1378"/>
                  </a:cubicBezTo>
                  <a:cubicBezTo>
                    <a:pt x="1268" y="1345"/>
                    <a:pt x="1312" y="1311"/>
                    <a:pt x="1355" y="1278"/>
                  </a:cubicBezTo>
                  <a:cubicBezTo>
                    <a:pt x="1419" y="1218"/>
                    <a:pt x="1463" y="1149"/>
                    <a:pt x="1489" y="1069"/>
                  </a:cubicBezTo>
                  <a:cubicBezTo>
                    <a:pt x="1549" y="931"/>
                    <a:pt x="1559" y="792"/>
                    <a:pt x="1523" y="647"/>
                  </a:cubicBezTo>
                  <a:cubicBezTo>
                    <a:pt x="1499" y="553"/>
                    <a:pt x="1461" y="460"/>
                    <a:pt x="1416" y="375"/>
                  </a:cubicBezTo>
                  <a:cubicBezTo>
                    <a:pt x="1362" y="273"/>
                    <a:pt x="1254" y="178"/>
                    <a:pt x="1160" y="119"/>
                  </a:cubicBezTo>
                  <a:cubicBezTo>
                    <a:pt x="1142" y="107"/>
                    <a:pt x="1123" y="97"/>
                    <a:pt x="1105" y="86"/>
                  </a:cubicBezTo>
                  <a:cubicBezTo>
                    <a:pt x="1008" y="27"/>
                    <a:pt x="902" y="0"/>
                    <a:pt x="7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40"/>
            <p:cNvSpPr/>
            <p:nvPr/>
          </p:nvSpPr>
          <p:spPr>
            <a:xfrm>
              <a:off x="6384305" y="2193899"/>
              <a:ext cx="79969" cy="88176"/>
            </a:xfrm>
            <a:custGeom>
              <a:avLst/>
              <a:gdLst/>
              <a:ahLst/>
              <a:cxnLst/>
              <a:rect l="l" t="t" r="r" b="b"/>
              <a:pathLst>
                <a:path w="1559" h="1719" extrusionOk="0">
                  <a:moveTo>
                    <a:pt x="779" y="0"/>
                  </a:moveTo>
                  <a:cubicBezTo>
                    <a:pt x="647" y="0"/>
                    <a:pt x="509" y="32"/>
                    <a:pt x="407" y="99"/>
                  </a:cubicBezTo>
                  <a:cubicBezTo>
                    <a:pt x="129" y="277"/>
                    <a:pt x="0" y="593"/>
                    <a:pt x="69" y="898"/>
                  </a:cubicBezTo>
                  <a:cubicBezTo>
                    <a:pt x="68" y="909"/>
                    <a:pt x="66" y="920"/>
                    <a:pt x="66" y="930"/>
                  </a:cubicBezTo>
                  <a:cubicBezTo>
                    <a:pt x="66" y="1032"/>
                    <a:pt x="95" y="1114"/>
                    <a:pt x="133" y="1205"/>
                  </a:cubicBezTo>
                  <a:cubicBezTo>
                    <a:pt x="179" y="1314"/>
                    <a:pt x="242" y="1421"/>
                    <a:pt x="334" y="1498"/>
                  </a:cubicBezTo>
                  <a:cubicBezTo>
                    <a:pt x="438" y="1616"/>
                    <a:pt x="570" y="1690"/>
                    <a:pt x="735" y="1712"/>
                  </a:cubicBezTo>
                  <a:cubicBezTo>
                    <a:pt x="767" y="1716"/>
                    <a:pt x="798" y="1718"/>
                    <a:pt x="828" y="1718"/>
                  </a:cubicBezTo>
                  <a:cubicBezTo>
                    <a:pt x="1001" y="1718"/>
                    <a:pt x="1138" y="1648"/>
                    <a:pt x="1281" y="1534"/>
                  </a:cubicBezTo>
                  <a:cubicBezTo>
                    <a:pt x="1408" y="1431"/>
                    <a:pt x="1493" y="1234"/>
                    <a:pt x="1518" y="1073"/>
                  </a:cubicBezTo>
                  <a:cubicBezTo>
                    <a:pt x="1544" y="922"/>
                    <a:pt x="1558" y="791"/>
                    <a:pt x="1522" y="639"/>
                  </a:cubicBezTo>
                  <a:cubicBezTo>
                    <a:pt x="1499" y="544"/>
                    <a:pt x="1456" y="446"/>
                    <a:pt x="1409" y="362"/>
                  </a:cubicBezTo>
                  <a:cubicBezTo>
                    <a:pt x="1321" y="203"/>
                    <a:pt x="1146" y="73"/>
                    <a:pt x="971" y="25"/>
                  </a:cubicBezTo>
                  <a:cubicBezTo>
                    <a:pt x="912" y="9"/>
                    <a:pt x="846" y="0"/>
                    <a:pt x="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0"/>
            <p:cNvSpPr/>
            <p:nvPr/>
          </p:nvSpPr>
          <p:spPr>
            <a:xfrm>
              <a:off x="6421494" y="2038731"/>
              <a:ext cx="82431" cy="82175"/>
            </a:xfrm>
            <a:custGeom>
              <a:avLst/>
              <a:gdLst/>
              <a:ahLst/>
              <a:cxnLst/>
              <a:rect l="l" t="t" r="r" b="b"/>
              <a:pathLst>
                <a:path w="1607" h="1602" extrusionOk="0">
                  <a:moveTo>
                    <a:pt x="799" y="1"/>
                  </a:moveTo>
                  <a:cubicBezTo>
                    <a:pt x="764" y="1"/>
                    <a:pt x="728" y="6"/>
                    <a:pt x="693" y="15"/>
                  </a:cubicBezTo>
                  <a:cubicBezTo>
                    <a:pt x="621" y="15"/>
                    <a:pt x="553" y="33"/>
                    <a:pt x="491" y="69"/>
                  </a:cubicBezTo>
                  <a:cubicBezTo>
                    <a:pt x="392" y="102"/>
                    <a:pt x="306" y="156"/>
                    <a:pt x="234" y="235"/>
                  </a:cubicBezTo>
                  <a:cubicBezTo>
                    <a:pt x="193" y="289"/>
                    <a:pt x="151" y="343"/>
                    <a:pt x="109" y="397"/>
                  </a:cubicBezTo>
                  <a:cubicBezTo>
                    <a:pt x="83" y="462"/>
                    <a:pt x="55" y="524"/>
                    <a:pt x="28" y="588"/>
                  </a:cubicBezTo>
                  <a:cubicBezTo>
                    <a:pt x="19" y="659"/>
                    <a:pt x="9" y="730"/>
                    <a:pt x="0" y="801"/>
                  </a:cubicBezTo>
                  <a:cubicBezTo>
                    <a:pt x="9" y="871"/>
                    <a:pt x="19" y="942"/>
                    <a:pt x="28" y="1013"/>
                  </a:cubicBezTo>
                  <a:cubicBezTo>
                    <a:pt x="53" y="1117"/>
                    <a:pt x="100" y="1208"/>
                    <a:pt x="171" y="1285"/>
                  </a:cubicBezTo>
                  <a:cubicBezTo>
                    <a:pt x="207" y="1346"/>
                    <a:pt x="254" y="1393"/>
                    <a:pt x="315" y="1429"/>
                  </a:cubicBezTo>
                  <a:cubicBezTo>
                    <a:pt x="366" y="1480"/>
                    <a:pt x="424" y="1513"/>
                    <a:pt x="491" y="1532"/>
                  </a:cubicBezTo>
                  <a:cubicBezTo>
                    <a:pt x="554" y="1568"/>
                    <a:pt x="622" y="1586"/>
                    <a:pt x="694" y="1586"/>
                  </a:cubicBezTo>
                  <a:cubicBezTo>
                    <a:pt x="738" y="1596"/>
                    <a:pt x="783" y="1601"/>
                    <a:pt x="827" y="1601"/>
                  </a:cubicBezTo>
                  <a:cubicBezTo>
                    <a:pt x="889" y="1601"/>
                    <a:pt x="950" y="1591"/>
                    <a:pt x="1012" y="1572"/>
                  </a:cubicBezTo>
                  <a:cubicBezTo>
                    <a:pt x="1076" y="1545"/>
                    <a:pt x="1139" y="1518"/>
                    <a:pt x="1204" y="1491"/>
                  </a:cubicBezTo>
                  <a:cubicBezTo>
                    <a:pt x="1257" y="1450"/>
                    <a:pt x="1312" y="1408"/>
                    <a:pt x="1365" y="1367"/>
                  </a:cubicBezTo>
                  <a:cubicBezTo>
                    <a:pt x="1406" y="1312"/>
                    <a:pt x="1450" y="1259"/>
                    <a:pt x="1491" y="1204"/>
                  </a:cubicBezTo>
                  <a:cubicBezTo>
                    <a:pt x="1517" y="1140"/>
                    <a:pt x="1544" y="1077"/>
                    <a:pt x="1571" y="1013"/>
                  </a:cubicBezTo>
                  <a:cubicBezTo>
                    <a:pt x="1604" y="908"/>
                    <a:pt x="1607" y="801"/>
                    <a:pt x="1584" y="694"/>
                  </a:cubicBezTo>
                  <a:cubicBezTo>
                    <a:pt x="1584" y="622"/>
                    <a:pt x="1566" y="554"/>
                    <a:pt x="1530" y="492"/>
                  </a:cubicBezTo>
                  <a:cubicBezTo>
                    <a:pt x="1528" y="486"/>
                    <a:pt x="1524" y="481"/>
                    <a:pt x="1521" y="474"/>
                  </a:cubicBezTo>
                  <a:cubicBezTo>
                    <a:pt x="1519" y="469"/>
                    <a:pt x="1517" y="465"/>
                    <a:pt x="1515" y="460"/>
                  </a:cubicBezTo>
                  <a:lnTo>
                    <a:pt x="1515" y="460"/>
                  </a:lnTo>
                  <a:cubicBezTo>
                    <a:pt x="1511" y="448"/>
                    <a:pt x="1505" y="437"/>
                    <a:pt x="1500" y="425"/>
                  </a:cubicBezTo>
                  <a:lnTo>
                    <a:pt x="1500" y="425"/>
                  </a:lnTo>
                  <a:lnTo>
                    <a:pt x="1504" y="434"/>
                  </a:lnTo>
                  <a:lnTo>
                    <a:pt x="1504" y="434"/>
                  </a:lnTo>
                  <a:cubicBezTo>
                    <a:pt x="1502" y="431"/>
                    <a:pt x="1501" y="427"/>
                    <a:pt x="1500" y="424"/>
                  </a:cubicBezTo>
                  <a:lnTo>
                    <a:pt x="1500" y="424"/>
                  </a:lnTo>
                  <a:cubicBezTo>
                    <a:pt x="1500" y="424"/>
                    <a:pt x="1500" y="425"/>
                    <a:pt x="1500" y="425"/>
                  </a:cubicBezTo>
                  <a:lnTo>
                    <a:pt x="1500" y="425"/>
                  </a:lnTo>
                  <a:lnTo>
                    <a:pt x="1488" y="395"/>
                  </a:lnTo>
                  <a:lnTo>
                    <a:pt x="1488" y="396"/>
                  </a:lnTo>
                  <a:cubicBezTo>
                    <a:pt x="1492" y="405"/>
                    <a:pt x="1496" y="414"/>
                    <a:pt x="1500" y="424"/>
                  </a:cubicBezTo>
                  <a:lnTo>
                    <a:pt x="1500" y="424"/>
                  </a:lnTo>
                  <a:cubicBezTo>
                    <a:pt x="1493" y="409"/>
                    <a:pt x="1485" y="395"/>
                    <a:pt x="1477" y="381"/>
                  </a:cubicBezTo>
                  <a:lnTo>
                    <a:pt x="1477" y="381"/>
                  </a:lnTo>
                  <a:cubicBezTo>
                    <a:pt x="1480" y="386"/>
                    <a:pt x="1483" y="390"/>
                    <a:pt x="1488" y="395"/>
                  </a:cubicBezTo>
                  <a:cubicBezTo>
                    <a:pt x="1483" y="389"/>
                    <a:pt x="1478" y="381"/>
                    <a:pt x="1475" y="374"/>
                  </a:cubicBezTo>
                  <a:cubicBezTo>
                    <a:pt x="1467" y="360"/>
                    <a:pt x="1458" y="347"/>
                    <a:pt x="1447" y="334"/>
                  </a:cubicBezTo>
                  <a:cubicBezTo>
                    <a:pt x="1424" y="299"/>
                    <a:pt x="1396" y="265"/>
                    <a:pt x="1365" y="236"/>
                  </a:cubicBezTo>
                  <a:lnTo>
                    <a:pt x="1364" y="235"/>
                  </a:lnTo>
                  <a:cubicBezTo>
                    <a:pt x="1310" y="194"/>
                    <a:pt x="1257" y="153"/>
                    <a:pt x="1204" y="110"/>
                  </a:cubicBezTo>
                  <a:cubicBezTo>
                    <a:pt x="1175" y="88"/>
                    <a:pt x="1143" y="76"/>
                    <a:pt x="1107" y="69"/>
                  </a:cubicBezTo>
                  <a:cubicBezTo>
                    <a:pt x="1044" y="33"/>
                    <a:pt x="977" y="15"/>
                    <a:pt x="905" y="15"/>
                  </a:cubicBezTo>
                  <a:cubicBezTo>
                    <a:pt x="870" y="6"/>
                    <a:pt x="835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0"/>
            <p:cNvSpPr/>
            <p:nvPr/>
          </p:nvSpPr>
          <p:spPr>
            <a:xfrm>
              <a:off x="6497719" y="2058890"/>
              <a:ext cx="51" cy="5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0"/>
            <p:cNvSpPr/>
            <p:nvPr/>
          </p:nvSpPr>
          <p:spPr>
            <a:xfrm>
              <a:off x="6497719" y="2058890"/>
              <a:ext cx="103" cy="154"/>
            </a:xfrm>
            <a:custGeom>
              <a:avLst/>
              <a:gdLst/>
              <a:ahLst/>
              <a:cxnLst/>
              <a:rect l="l" t="t" r="r" b="b"/>
              <a:pathLst>
                <a:path w="2" h="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2"/>
                    <a:pt x="2" y="2"/>
                    <a:pt x="2" y="3"/>
                  </a:cubicBezTo>
                  <a:cubicBezTo>
                    <a:pt x="2" y="2"/>
                    <a:pt x="1" y="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0"/>
            <p:cNvSpPr/>
            <p:nvPr/>
          </p:nvSpPr>
          <p:spPr>
            <a:xfrm>
              <a:off x="6019238" y="2374663"/>
              <a:ext cx="79815" cy="85201"/>
            </a:xfrm>
            <a:custGeom>
              <a:avLst/>
              <a:gdLst/>
              <a:ahLst/>
              <a:cxnLst/>
              <a:rect l="l" t="t" r="r" b="b"/>
              <a:pathLst>
                <a:path w="1556" h="1661" extrusionOk="0">
                  <a:moveTo>
                    <a:pt x="811" y="0"/>
                  </a:moveTo>
                  <a:cubicBezTo>
                    <a:pt x="707" y="0"/>
                    <a:pt x="596" y="22"/>
                    <a:pt x="517" y="80"/>
                  </a:cubicBezTo>
                  <a:cubicBezTo>
                    <a:pt x="457" y="125"/>
                    <a:pt x="392" y="169"/>
                    <a:pt x="337" y="223"/>
                  </a:cubicBezTo>
                  <a:cubicBezTo>
                    <a:pt x="217" y="344"/>
                    <a:pt x="152" y="512"/>
                    <a:pt x="136" y="681"/>
                  </a:cubicBezTo>
                  <a:cubicBezTo>
                    <a:pt x="130" y="690"/>
                    <a:pt x="124" y="699"/>
                    <a:pt x="118" y="707"/>
                  </a:cubicBezTo>
                  <a:cubicBezTo>
                    <a:pt x="20" y="876"/>
                    <a:pt x="1" y="1127"/>
                    <a:pt x="118" y="1292"/>
                  </a:cubicBezTo>
                  <a:cubicBezTo>
                    <a:pt x="234" y="1460"/>
                    <a:pt x="378" y="1587"/>
                    <a:pt x="582" y="1636"/>
                  </a:cubicBezTo>
                  <a:cubicBezTo>
                    <a:pt x="650" y="1652"/>
                    <a:pt x="723" y="1661"/>
                    <a:pt x="798" y="1661"/>
                  </a:cubicBezTo>
                  <a:cubicBezTo>
                    <a:pt x="947" y="1661"/>
                    <a:pt x="1099" y="1626"/>
                    <a:pt x="1213" y="1543"/>
                  </a:cubicBezTo>
                  <a:cubicBezTo>
                    <a:pt x="1337" y="1455"/>
                    <a:pt x="1430" y="1362"/>
                    <a:pt x="1491" y="1219"/>
                  </a:cubicBezTo>
                  <a:cubicBezTo>
                    <a:pt x="1550" y="1080"/>
                    <a:pt x="1556" y="947"/>
                    <a:pt x="1529" y="802"/>
                  </a:cubicBezTo>
                  <a:cubicBezTo>
                    <a:pt x="1522" y="718"/>
                    <a:pt x="1514" y="635"/>
                    <a:pt x="1493" y="555"/>
                  </a:cubicBezTo>
                  <a:cubicBezTo>
                    <a:pt x="1455" y="401"/>
                    <a:pt x="1362" y="294"/>
                    <a:pt x="1263" y="177"/>
                  </a:cubicBezTo>
                  <a:cubicBezTo>
                    <a:pt x="1178" y="77"/>
                    <a:pt x="1034" y="23"/>
                    <a:pt x="910" y="7"/>
                  </a:cubicBezTo>
                  <a:cubicBezTo>
                    <a:pt x="879" y="3"/>
                    <a:pt x="845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0"/>
            <p:cNvSpPr/>
            <p:nvPr/>
          </p:nvSpPr>
          <p:spPr>
            <a:xfrm>
              <a:off x="6216006" y="2367226"/>
              <a:ext cx="108438" cy="121723"/>
            </a:xfrm>
            <a:custGeom>
              <a:avLst/>
              <a:gdLst/>
              <a:ahLst/>
              <a:cxnLst/>
              <a:rect l="l" t="t" r="r" b="b"/>
              <a:pathLst>
                <a:path w="2114" h="2373" extrusionOk="0">
                  <a:moveTo>
                    <a:pt x="1089" y="1"/>
                  </a:moveTo>
                  <a:cubicBezTo>
                    <a:pt x="740" y="1"/>
                    <a:pt x="406" y="194"/>
                    <a:pt x="222" y="501"/>
                  </a:cubicBezTo>
                  <a:cubicBezTo>
                    <a:pt x="1" y="868"/>
                    <a:pt x="68" y="1273"/>
                    <a:pt x="175" y="1665"/>
                  </a:cubicBezTo>
                  <a:cubicBezTo>
                    <a:pt x="205" y="1780"/>
                    <a:pt x="267" y="1857"/>
                    <a:pt x="342" y="1901"/>
                  </a:cubicBezTo>
                  <a:cubicBezTo>
                    <a:pt x="355" y="1935"/>
                    <a:pt x="368" y="1968"/>
                    <a:pt x="383" y="2003"/>
                  </a:cubicBezTo>
                  <a:cubicBezTo>
                    <a:pt x="484" y="2230"/>
                    <a:pt x="776" y="2373"/>
                    <a:pt x="1045" y="2373"/>
                  </a:cubicBezTo>
                  <a:cubicBezTo>
                    <a:pt x="1174" y="2373"/>
                    <a:pt x="1298" y="2340"/>
                    <a:pt x="1393" y="2268"/>
                  </a:cubicBezTo>
                  <a:cubicBezTo>
                    <a:pt x="1774" y="1982"/>
                    <a:pt x="2059" y="1616"/>
                    <a:pt x="2088" y="1123"/>
                  </a:cubicBezTo>
                  <a:cubicBezTo>
                    <a:pt x="2113" y="652"/>
                    <a:pt x="1815" y="178"/>
                    <a:pt x="1358" y="40"/>
                  </a:cubicBezTo>
                  <a:cubicBezTo>
                    <a:pt x="1269" y="13"/>
                    <a:pt x="1179" y="1"/>
                    <a:pt x="10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0"/>
            <p:cNvSpPr/>
            <p:nvPr/>
          </p:nvSpPr>
          <p:spPr>
            <a:xfrm>
              <a:off x="6428471" y="2388051"/>
              <a:ext cx="64888" cy="69659"/>
            </a:xfrm>
            <a:custGeom>
              <a:avLst/>
              <a:gdLst/>
              <a:ahLst/>
              <a:cxnLst/>
              <a:rect l="l" t="t" r="r" b="b"/>
              <a:pathLst>
                <a:path w="1265" h="1358" extrusionOk="0">
                  <a:moveTo>
                    <a:pt x="616" y="0"/>
                  </a:moveTo>
                  <a:cubicBezTo>
                    <a:pt x="461" y="0"/>
                    <a:pt x="312" y="56"/>
                    <a:pt x="199" y="171"/>
                  </a:cubicBezTo>
                  <a:cubicBezTo>
                    <a:pt x="70" y="299"/>
                    <a:pt x="0" y="498"/>
                    <a:pt x="33" y="681"/>
                  </a:cubicBezTo>
                  <a:cubicBezTo>
                    <a:pt x="34" y="705"/>
                    <a:pt x="38" y="733"/>
                    <a:pt x="51" y="775"/>
                  </a:cubicBezTo>
                  <a:cubicBezTo>
                    <a:pt x="50" y="793"/>
                    <a:pt x="47" y="808"/>
                    <a:pt x="47" y="824"/>
                  </a:cubicBezTo>
                  <a:cubicBezTo>
                    <a:pt x="47" y="1016"/>
                    <a:pt x="149" y="1163"/>
                    <a:pt x="303" y="1269"/>
                  </a:cubicBezTo>
                  <a:cubicBezTo>
                    <a:pt x="347" y="1300"/>
                    <a:pt x="409" y="1320"/>
                    <a:pt x="457" y="1336"/>
                  </a:cubicBezTo>
                  <a:cubicBezTo>
                    <a:pt x="504" y="1351"/>
                    <a:pt x="559" y="1357"/>
                    <a:pt x="614" y="1357"/>
                  </a:cubicBezTo>
                  <a:cubicBezTo>
                    <a:pt x="671" y="1357"/>
                    <a:pt x="729" y="1350"/>
                    <a:pt x="777" y="1336"/>
                  </a:cubicBezTo>
                  <a:cubicBezTo>
                    <a:pt x="910" y="1299"/>
                    <a:pt x="1011" y="1218"/>
                    <a:pt x="1093" y="1113"/>
                  </a:cubicBezTo>
                  <a:cubicBezTo>
                    <a:pt x="1120" y="1078"/>
                    <a:pt x="1144" y="1052"/>
                    <a:pt x="1162" y="1014"/>
                  </a:cubicBezTo>
                  <a:cubicBezTo>
                    <a:pt x="1222" y="894"/>
                    <a:pt x="1264" y="767"/>
                    <a:pt x="1254" y="630"/>
                  </a:cubicBezTo>
                  <a:cubicBezTo>
                    <a:pt x="1247" y="577"/>
                    <a:pt x="1239" y="522"/>
                    <a:pt x="1232" y="469"/>
                  </a:cubicBezTo>
                  <a:cubicBezTo>
                    <a:pt x="1227" y="439"/>
                    <a:pt x="1217" y="412"/>
                    <a:pt x="1200" y="387"/>
                  </a:cubicBezTo>
                  <a:cubicBezTo>
                    <a:pt x="1149" y="265"/>
                    <a:pt x="1065" y="160"/>
                    <a:pt x="950" y="95"/>
                  </a:cubicBezTo>
                  <a:cubicBezTo>
                    <a:pt x="897" y="64"/>
                    <a:pt x="831" y="33"/>
                    <a:pt x="771" y="19"/>
                  </a:cubicBezTo>
                  <a:cubicBezTo>
                    <a:pt x="719" y="6"/>
                    <a:pt x="667" y="0"/>
                    <a:pt x="6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0"/>
            <p:cNvSpPr/>
            <p:nvPr/>
          </p:nvSpPr>
          <p:spPr>
            <a:xfrm>
              <a:off x="5902900" y="2589385"/>
              <a:ext cx="105719" cy="93767"/>
            </a:xfrm>
            <a:custGeom>
              <a:avLst/>
              <a:gdLst/>
              <a:ahLst/>
              <a:cxnLst/>
              <a:rect l="l" t="t" r="r" b="b"/>
              <a:pathLst>
                <a:path w="2061" h="1828" extrusionOk="0">
                  <a:moveTo>
                    <a:pt x="1109" y="0"/>
                  </a:moveTo>
                  <a:cubicBezTo>
                    <a:pt x="1054" y="0"/>
                    <a:pt x="999" y="2"/>
                    <a:pt x="944" y="5"/>
                  </a:cubicBezTo>
                  <a:cubicBezTo>
                    <a:pt x="631" y="14"/>
                    <a:pt x="310" y="168"/>
                    <a:pt x="158" y="455"/>
                  </a:cubicBezTo>
                  <a:cubicBezTo>
                    <a:pt x="43" y="673"/>
                    <a:pt x="0" y="917"/>
                    <a:pt x="65" y="1158"/>
                  </a:cubicBezTo>
                  <a:cubicBezTo>
                    <a:pt x="94" y="1277"/>
                    <a:pt x="147" y="1381"/>
                    <a:pt x="228" y="1468"/>
                  </a:cubicBezTo>
                  <a:cubicBezTo>
                    <a:pt x="293" y="1568"/>
                    <a:pt x="378" y="1646"/>
                    <a:pt x="485" y="1703"/>
                  </a:cubicBezTo>
                  <a:cubicBezTo>
                    <a:pt x="628" y="1786"/>
                    <a:pt x="780" y="1827"/>
                    <a:pt x="944" y="1828"/>
                  </a:cubicBezTo>
                  <a:cubicBezTo>
                    <a:pt x="1109" y="1828"/>
                    <a:pt x="1262" y="1786"/>
                    <a:pt x="1405" y="1703"/>
                  </a:cubicBezTo>
                  <a:cubicBezTo>
                    <a:pt x="1453" y="1679"/>
                    <a:pt x="1504" y="1656"/>
                    <a:pt x="1551" y="1629"/>
                  </a:cubicBezTo>
                  <a:cubicBezTo>
                    <a:pt x="1884" y="1440"/>
                    <a:pt x="2060" y="1012"/>
                    <a:pt x="1959" y="642"/>
                  </a:cubicBezTo>
                  <a:cubicBezTo>
                    <a:pt x="1856" y="268"/>
                    <a:pt x="1492" y="6"/>
                    <a:pt x="1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40"/>
            <p:cNvSpPr/>
            <p:nvPr/>
          </p:nvSpPr>
          <p:spPr>
            <a:xfrm>
              <a:off x="6062890" y="2600362"/>
              <a:ext cx="73352" cy="73044"/>
            </a:xfrm>
            <a:custGeom>
              <a:avLst/>
              <a:gdLst/>
              <a:ahLst/>
              <a:cxnLst/>
              <a:rect l="l" t="t" r="r" b="b"/>
              <a:pathLst>
                <a:path w="1430" h="1424" extrusionOk="0">
                  <a:moveTo>
                    <a:pt x="691" y="1"/>
                  </a:moveTo>
                  <a:cubicBezTo>
                    <a:pt x="602" y="1"/>
                    <a:pt x="519" y="22"/>
                    <a:pt x="442" y="62"/>
                  </a:cubicBezTo>
                  <a:cubicBezTo>
                    <a:pt x="353" y="91"/>
                    <a:pt x="277" y="139"/>
                    <a:pt x="213" y="209"/>
                  </a:cubicBezTo>
                  <a:cubicBezTo>
                    <a:pt x="143" y="273"/>
                    <a:pt x="95" y="349"/>
                    <a:pt x="66" y="437"/>
                  </a:cubicBezTo>
                  <a:cubicBezTo>
                    <a:pt x="21" y="523"/>
                    <a:pt x="0" y="614"/>
                    <a:pt x="4" y="712"/>
                  </a:cubicBezTo>
                  <a:cubicBezTo>
                    <a:pt x="14" y="775"/>
                    <a:pt x="21" y="837"/>
                    <a:pt x="30" y="900"/>
                  </a:cubicBezTo>
                  <a:cubicBezTo>
                    <a:pt x="64" y="1022"/>
                    <a:pt x="126" y="1125"/>
                    <a:pt x="213" y="1214"/>
                  </a:cubicBezTo>
                  <a:cubicBezTo>
                    <a:pt x="261" y="1252"/>
                    <a:pt x="309" y="1289"/>
                    <a:pt x="357" y="1325"/>
                  </a:cubicBezTo>
                  <a:cubicBezTo>
                    <a:pt x="467" y="1389"/>
                    <a:pt x="587" y="1422"/>
                    <a:pt x="715" y="1423"/>
                  </a:cubicBezTo>
                  <a:cubicBezTo>
                    <a:pt x="723" y="1423"/>
                    <a:pt x="731" y="1423"/>
                    <a:pt x="739" y="1423"/>
                  </a:cubicBezTo>
                  <a:cubicBezTo>
                    <a:pt x="828" y="1423"/>
                    <a:pt x="911" y="1402"/>
                    <a:pt x="990" y="1361"/>
                  </a:cubicBezTo>
                  <a:cubicBezTo>
                    <a:pt x="1078" y="1332"/>
                    <a:pt x="1154" y="1284"/>
                    <a:pt x="1218" y="1214"/>
                  </a:cubicBezTo>
                  <a:cubicBezTo>
                    <a:pt x="1288" y="1150"/>
                    <a:pt x="1336" y="1074"/>
                    <a:pt x="1365" y="986"/>
                  </a:cubicBezTo>
                  <a:cubicBezTo>
                    <a:pt x="1409" y="901"/>
                    <a:pt x="1430" y="810"/>
                    <a:pt x="1427" y="712"/>
                  </a:cubicBezTo>
                  <a:cubicBezTo>
                    <a:pt x="1417" y="648"/>
                    <a:pt x="1409" y="586"/>
                    <a:pt x="1401" y="523"/>
                  </a:cubicBezTo>
                  <a:cubicBezTo>
                    <a:pt x="1367" y="402"/>
                    <a:pt x="1305" y="298"/>
                    <a:pt x="1218" y="209"/>
                  </a:cubicBezTo>
                  <a:cubicBezTo>
                    <a:pt x="1171" y="172"/>
                    <a:pt x="1121" y="135"/>
                    <a:pt x="1074" y="99"/>
                  </a:cubicBezTo>
                  <a:cubicBezTo>
                    <a:pt x="963" y="34"/>
                    <a:pt x="844" y="2"/>
                    <a:pt x="715" y="1"/>
                  </a:cubicBezTo>
                  <a:cubicBezTo>
                    <a:pt x="707" y="1"/>
                    <a:pt x="699" y="1"/>
                    <a:pt x="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40"/>
            <p:cNvSpPr/>
            <p:nvPr/>
          </p:nvSpPr>
          <p:spPr>
            <a:xfrm>
              <a:off x="6167994" y="2607082"/>
              <a:ext cx="76686" cy="59451"/>
            </a:xfrm>
            <a:custGeom>
              <a:avLst/>
              <a:gdLst/>
              <a:ahLst/>
              <a:cxnLst/>
              <a:rect l="l" t="t" r="r" b="b"/>
              <a:pathLst>
                <a:path w="1495" h="1159" extrusionOk="0">
                  <a:moveTo>
                    <a:pt x="748" y="1"/>
                  </a:moveTo>
                  <a:cubicBezTo>
                    <a:pt x="2" y="1"/>
                    <a:pt x="1" y="1159"/>
                    <a:pt x="748" y="1159"/>
                  </a:cubicBezTo>
                  <a:cubicBezTo>
                    <a:pt x="1493" y="1159"/>
                    <a:pt x="1494" y="1"/>
                    <a:pt x="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0"/>
            <p:cNvSpPr/>
            <p:nvPr/>
          </p:nvSpPr>
          <p:spPr>
            <a:xfrm>
              <a:off x="6315621" y="2548246"/>
              <a:ext cx="136342" cy="123621"/>
            </a:xfrm>
            <a:custGeom>
              <a:avLst/>
              <a:gdLst/>
              <a:ahLst/>
              <a:cxnLst/>
              <a:rect l="l" t="t" r="r" b="b"/>
              <a:pathLst>
                <a:path w="2658" h="2410" extrusionOk="0">
                  <a:moveTo>
                    <a:pt x="1307" y="0"/>
                  </a:moveTo>
                  <a:cubicBezTo>
                    <a:pt x="925" y="0"/>
                    <a:pt x="578" y="190"/>
                    <a:pt x="349" y="488"/>
                  </a:cubicBezTo>
                  <a:cubicBezTo>
                    <a:pt x="78" y="837"/>
                    <a:pt x="0" y="1374"/>
                    <a:pt x="280" y="1750"/>
                  </a:cubicBezTo>
                  <a:cubicBezTo>
                    <a:pt x="281" y="1751"/>
                    <a:pt x="282" y="1753"/>
                    <a:pt x="283" y="1755"/>
                  </a:cubicBezTo>
                  <a:cubicBezTo>
                    <a:pt x="371" y="1967"/>
                    <a:pt x="528" y="2143"/>
                    <a:pt x="738" y="2267"/>
                  </a:cubicBezTo>
                  <a:cubicBezTo>
                    <a:pt x="906" y="2365"/>
                    <a:pt x="1090" y="2409"/>
                    <a:pt x="1274" y="2409"/>
                  </a:cubicBezTo>
                  <a:cubicBezTo>
                    <a:pt x="1787" y="2409"/>
                    <a:pt x="2299" y="2063"/>
                    <a:pt x="2445" y="1553"/>
                  </a:cubicBezTo>
                  <a:cubicBezTo>
                    <a:pt x="2658" y="807"/>
                    <a:pt x="2103" y="2"/>
                    <a:pt x="1310" y="0"/>
                  </a:cubicBezTo>
                  <a:cubicBezTo>
                    <a:pt x="1309" y="0"/>
                    <a:pt x="1308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40"/>
            <p:cNvSpPr/>
            <p:nvPr/>
          </p:nvSpPr>
          <p:spPr>
            <a:xfrm>
              <a:off x="6038832" y="2795746"/>
              <a:ext cx="121261" cy="120441"/>
            </a:xfrm>
            <a:custGeom>
              <a:avLst/>
              <a:gdLst/>
              <a:ahLst/>
              <a:cxnLst/>
              <a:rect l="l" t="t" r="r" b="b"/>
              <a:pathLst>
                <a:path w="2364" h="2348" extrusionOk="0">
                  <a:moveTo>
                    <a:pt x="1134" y="1"/>
                  </a:moveTo>
                  <a:cubicBezTo>
                    <a:pt x="739" y="1"/>
                    <a:pt x="407" y="277"/>
                    <a:pt x="292" y="643"/>
                  </a:cubicBezTo>
                  <a:cubicBezTo>
                    <a:pt x="291" y="646"/>
                    <a:pt x="291" y="651"/>
                    <a:pt x="289" y="654"/>
                  </a:cubicBezTo>
                  <a:cubicBezTo>
                    <a:pt x="87" y="882"/>
                    <a:pt x="0" y="1209"/>
                    <a:pt x="52" y="1510"/>
                  </a:cubicBezTo>
                  <a:cubicBezTo>
                    <a:pt x="68" y="1608"/>
                    <a:pt x="100" y="1700"/>
                    <a:pt x="146" y="1788"/>
                  </a:cubicBezTo>
                  <a:cubicBezTo>
                    <a:pt x="154" y="1804"/>
                    <a:pt x="158" y="1811"/>
                    <a:pt x="158" y="1811"/>
                  </a:cubicBezTo>
                  <a:cubicBezTo>
                    <a:pt x="159" y="1811"/>
                    <a:pt x="148" y="1783"/>
                    <a:pt x="125" y="1726"/>
                  </a:cubicBezTo>
                  <a:lnTo>
                    <a:pt x="125" y="1726"/>
                  </a:lnTo>
                  <a:cubicBezTo>
                    <a:pt x="146" y="1777"/>
                    <a:pt x="167" y="1828"/>
                    <a:pt x="190" y="1877"/>
                  </a:cubicBezTo>
                  <a:cubicBezTo>
                    <a:pt x="227" y="1942"/>
                    <a:pt x="280" y="1996"/>
                    <a:pt x="335" y="2046"/>
                  </a:cubicBezTo>
                  <a:cubicBezTo>
                    <a:pt x="529" y="2229"/>
                    <a:pt x="810" y="2339"/>
                    <a:pt x="1075" y="2347"/>
                  </a:cubicBezTo>
                  <a:cubicBezTo>
                    <a:pt x="1083" y="2348"/>
                    <a:pt x="1091" y="2348"/>
                    <a:pt x="1099" y="2348"/>
                  </a:cubicBezTo>
                  <a:cubicBezTo>
                    <a:pt x="1625" y="2348"/>
                    <a:pt x="2082" y="1924"/>
                    <a:pt x="2200" y="1424"/>
                  </a:cubicBezTo>
                  <a:cubicBezTo>
                    <a:pt x="2364" y="724"/>
                    <a:pt x="1877" y="4"/>
                    <a:pt x="1136" y="1"/>
                  </a:cubicBezTo>
                  <a:cubicBezTo>
                    <a:pt x="1135" y="1"/>
                    <a:pt x="1134" y="1"/>
                    <a:pt x="1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40"/>
            <p:cNvSpPr/>
            <p:nvPr/>
          </p:nvSpPr>
          <p:spPr>
            <a:xfrm>
              <a:off x="6218263" y="2842117"/>
              <a:ext cx="54578" cy="54937"/>
            </a:xfrm>
            <a:custGeom>
              <a:avLst/>
              <a:gdLst/>
              <a:ahLst/>
              <a:cxnLst/>
              <a:rect l="l" t="t" r="r" b="b"/>
              <a:pathLst>
                <a:path w="1064" h="1071" extrusionOk="0">
                  <a:moveTo>
                    <a:pt x="551" y="0"/>
                  </a:moveTo>
                  <a:cubicBezTo>
                    <a:pt x="546" y="0"/>
                    <a:pt x="540" y="0"/>
                    <a:pt x="534" y="1"/>
                  </a:cubicBezTo>
                  <a:cubicBezTo>
                    <a:pt x="487" y="7"/>
                    <a:pt x="441" y="14"/>
                    <a:pt x="394" y="20"/>
                  </a:cubicBezTo>
                  <a:cubicBezTo>
                    <a:pt x="305" y="45"/>
                    <a:pt x="228" y="89"/>
                    <a:pt x="162" y="155"/>
                  </a:cubicBezTo>
                  <a:cubicBezTo>
                    <a:pt x="143" y="170"/>
                    <a:pt x="128" y="190"/>
                    <a:pt x="116" y="212"/>
                  </a:cubicBezTo>
                  <a:cubicBezTo>
                    <a:pt x="84" y="246"/>
                    <a:pt x="61" y="284"/>
                    <a:pt x="48" y="329"/>
                  </a:cubicBezTo>
                  <a:cubicBezTo>
                    <a:pt x="14" y="391"/>
                    <a:pt x="0" y="458"/>
                    <a:pt x="3" y="531"/>
                  </a:cubicBezTo>
                  <a:cubicBezTo>
                    <a:pt x="9" y="577"/>
                    <a:pt x="15" y="625"/>
                    <a:pt x="23" y="671"/>
                  </a:cubicBezTo>
                  <a:cubicBezTo>
                    <a:pt x="33" y="719"/>
                    <a:pt x="59" y="771"/>
                    <a:pt x="77" y="809"/>
                  </a:cubicBezTo>
                  <a:cubicBezTo>
                    <a:pt x="123" y="897"/>
                    <a:pt x="188" y="951"/>
                    <a:pt x="267" y="1007"/>
                  </a:cubicBezTo>
                  <a:cubicBezTo>
                    <a:pt x="339" y="1050"/>
                    <a:pt x="419" y="1070"/>
                    <a:pt x="502" y="1070"/>
                  </a:cubicBezTo>
                  <a:cubicBezTo>
                    <a:pt x="550" y="1070"/>
                    <a:pt x="596" y="1060"/>
                    <a:pt x="642" y="1045"/>
                  </a:cubicBezTo>
                  <a:cubicBezTo>
                    <a:pt x="651" y="1043"/>
                    <a:pt x="657" y="1042"/>
                    <a:pt x="668" y="1038"/>
                  </a:cubicBezTo>
                  <a:cubicBezTo>
                    <a:pt x="712" y="1020"/>
                    <a:pt x="753" y="1002"/>
                    <a:pt x="795" y="985"/>
                  </a:cubicBezTo>
                  <a:cubicBezTo>
                    <a:pt x="840" y="964"/>
                    <a:pt x="877" y="935"/>
                    <a:pt x="905" y="897"/>
                  </a:cubicBezTo>
                  <a:cubicBezTo>
                    <a:pt x="956" y="850"/>
                    <a:pt x="992" y="793"/>
                    <a:pt x="1015" y="728"/>
                  </a:cubicBezTo>
                  <a:cubicBezTo>
                    <a:pt x="1048" y="665"/>
                    <a:pt x="1062" y="598"/>
                    <a:pt x="1059" y="526"/>
                  </a:cubicBezTo>
                  <a:cubicBezTo>
                    <a:pt x="1063" y="454"/>
                    <a:pt x="1048" y="386"/>
                    <a:pt x="1015" y="324"/>
                  </a:cubicBezTo>
                  <a:cubicBezTo>
                    <a:pt x="994" y="259"/>
                    <a:pt x="956" y="202"/>
                    <a:pt x="905" y="155"/>
                  </a:cubicBezTo>
                  <a:cubicBezTo>
                    <a:pt x="809" y="66"/>
                    <a:pt x="685" y="0"/>
                    <a:pt x="5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6336447" y="2797592"/>
              <a:ext cx="116953" cy="125211"/>
            </a:xfrm>
            <a:custGeom>
              <a:avLst/>
              <a:gdLst/>
              <a:ahLst/>
              <a:cxnLst/>
              <a:rect l="l" t="t" r="r" b="b"/>
              <a:pathLst>
                <a:path w="2280" h="2441" extrusionOk="0">
                  <a:moveTo>
                    <a:pt x="1179" y="0"/>
                  </a:moveTo>
                  <a:cubicBezTo>
                    <a:pt x="830" y="0"/>
                    <a:pt x="463" y="279"/>
                    <a:pt x="384" y="625"/>
                  </a:cubicBezTo>
                  <a:cubicBezTo>
                    <a:pt x="378" y="656"/>
                    <a:pt x="374" y="685"/>
                    <a:pt x="370" y="717"/>
                  </a:cubicBezTo>
                  <a:cubicBezTo>
                    <a:pt x="365" y="723"/>
                    <a:pt x="360" y="726"/>
                    <a:pt x="354" y="731"/>
                  </a:cubicBezTo>
                  <a:cubicBezTo>
                    <a:pt x="236" y="866"/>
                    <a:pt x="134" y="1028"/>
                    <a:pt x="78" y="1201"/>
                  </a:cubicBezTo>
                  <a:cubicBezTo>
                    <a:pt x="1" y="1439"/>
                    <a:pt x="71" y="1723"/>
                    <a:pt x="195" y="1936"/>
                  </a:cubicBezTo>
                  <a:cubicBezTo>
                    <a:pt x="360" y="2216"/>
                    <a:pt x="652" y="2432"/>
                    <a:pt x="982" y="2440"/>
                  </a:cubicBezTo>
                  <a:cubicBezTo>
                    <a:pt x="990" y="2440"/>
                    <a:pt x="997" y="2440"/>
                    <a:pt x="1005" y="2440"/>
                  </a:cubicBezTo>
                  <a:cubicBezTo>
                    <a:pt x="1212" y="2440"/>
                    <a:pt x="1431" y="2375"/>
                    <a:pt x="1608" y="2271"/>
                  </a:cubicBezTo>
                  <a:cubicBezTo>
                    <a:pt x="1995" y="2044"/>
                    <a:pt x="2209" y="1613"/>
                    <a:pt x="2236" y="1177"/>
                  </a:cubicBezTo>
                  <a:cubicBezTo>
                    <a:pt x="2280" y="564"/>
                    <a:pt x="1825" y="23"/>
                    <a:pt x="1202" y="1"/>
                  </a:cubicBezTo>
                  <a:cubicBezTo>
                    <a:pt x="1194" y="0"/>
                    <a:pt x="1187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40"/>
            <p:cNvSpPr/>
            <p:nvPr/>
          </p:nvSpPr>
          <p:spPr>
            <a:xfrm>
              <a:off x="6476688" y="2845605"/>
              <a:ext cx="65709" cy="50987"/>
            </a:xfrm>
            <a:custGeom>
              <a:avLst/>
              <a:gdLst/>
              <a:ahLst/>
              <a:cxnLst/>
              <a:rect l="l" t="t" r="r" b="b"/>
              <a:pathLst>
                <a:path w="1281" h="994" extrusionOk="0">
                  <a:moveTo>
                    <a:pt x="641" y="0"/>
                  </a:moveTo>
                  <a:cubicBezTo>
                    <a:pt x="1" y="0"/>
                    <a:pt x="0" y="994"/>
                    <a:pt x="641" y="994"/>
                  </a:cubicBezTo>
                  <a:cubicBezTo>
                    <a:pt x="641" y="994"/>
                    <a:pt x="642" y="994"/>
                    <a:pt x="642" y="994"/>
                  </a:cubicBezTo>
                  <a:cubicBezTo>
                    <a:pt x="1281" y="994"/>
                    <a:pt x="1280" y="0"/>
                    <a:pt x="6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40"/>
            <p:cNvSpPr/>
            <p:nvPr/>
          </p:nvSpPr>
          <p:spPr>
            <a:xfrm>
              <a:off x="6341936" y="3037705"/>
              <a:ext cx="126083" cy="127519"/>
            </a:xfrm>
            <a:custGeom>
              <a:avLst/>
              <a:gdLst/>
              <a:ahLst/>
              <a:cxnLst/>
              <a:rect l="l" t="t" r="r" b="b"/>
              <a:pathLst>
                <a:path w="2458" h="2486" extrusionOk="0">
                  <a:moveTo>
                    <a:pt x="1351" y="1"/>
                  </a:moveTo>
                  <a:cubicBezTo>
                    <a:pt x="1249" y="1"/>
                    <a:pt x="1148" y="18"/>
                    <a:pt x="1050" y="55"/>
                  </a:cubicBezTo>
                  <a:cubicBezTo>
                    <a:pt x="870" y="125"/>
                    <a:pt x="713" y="234"/>
                    <a:pt x="602" y="377"/>
                  </a:cubicBezTo>
                  <a:cubicBezTo>
                    <a:pt x="457" y="500"/>
                    <a:pt x="339" y="665"/>
                    <a:pt x="258" y="837"/>
                  </a:cubicBezTo>
                  <a:cubicBezTo>
                    <a:pt x="1" y="1388"/>
                    <a:pt x="163" y="2136"/>
                    <a:pt x="749" y="2396"/>
                  </a:cubicBezTo>
                  <a:cubicBezTo>
                    <a:pt x="888" y="2458"/>
                    <a:pt x="1025" y="2486"/>
                    <a:pt x="1156" y="2486"/>
                  </a:cubicBezTo>
                  <a:cubicBezTo>
                    <a:pt x="1688" y="2486"/>
                    <a:pt x="2137" y="2029"/>
                    <a:pt x="2323" y="1521"/>
                  </a:cubicBezTo>
                  <a:cubicBezTo>
                    <a:pt x="2458" y="1151"/>
                    <a:pt x="2412" y="731"/>
                    <a:pt x="2169" y="415"/>
                  </a:cubicBezTo>
                  <a:cubicBezTo>
                    <a:pt x="1977" y="168"/>
                    <a:pt x="1666" y="1"/>
                    <a:pt x="1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6225085" y="3043142"/>
              <a:ext cx="76943" cy="75455"/>
            </a:xfrm>
            <a:custGeom>
              <a:avLst/>
              <a:gdLst/>
              <a:ahLst/>
              <a:cxnLst/>
              <a:rect l="l" t="t" r="r" b="b"/>
              <a:pathLst>
                <a:path w="1500" h="1471" extrusionOk="0">
                  <a:moveTo>
                    <a:pt x="733" y="0"/>
                  </a:moveTo>
                  <a:cubicBezTo>
                    <a:pt x="669" y="0"/>
                    <a:pt x="605" y="9"/>
                    <a:pt x="541" y="27"/>
                  </a:cubicBezTo>
                  <a:cubicBezTo>
                    <a:pt x="447" y="48"/>
                    <a:pt x="365" y="92"/>
                    <a:pt x="296" y="156"/>
                  </a:cubicBezTo>
                  <a:cubicBezTo>
                    <a:pt x="217" y="208"/>
                    <a:pt x="154" y="274"/>
                    <a:pt x="109" y="360"/>
                  </a:cubicBezTo>
                  <a:cubicBezTo>
                    <a:pt x="56" y="443"/>
                    <a:pt x="28" y="531"/>
                    <a:pt x="23" y="628"/>
                  </a:cubicBezTo>
                  <a:cubicBezTo>
                    <a:pt x="1" y="725"/>
                    <a:pt x="6" y="821"/>
                    <a:pt x="36" y="916"/>
                  </a:cubicBezTo>
                  <a:cubicBezTo>
                    <a:pt x="71" y="1038"/>
                    <a:pt x="132" y="1145"/>
                    <a:pt x="222" y="1235"/>
                  </a:cubicBezTo>
                  <a:cubicBezTo>
                    <a:pt x="230" y="1245"/>
                    <a:pt x="242" y="1250"/>
                    <a:pt x="252" y="1259"/>
                  </a:cubicBezTo>
                  <a:lnTo>
                    <a:pt x="253" y="1260"/>
                  </a:lnTo>
                  <a:cubicBezTo>
                    <a:pt x="255" y="1261"/>
                    <a:pt x="257" y="1262"/>
                    <a:pt x="258" y="1264"/>
                  </a:cubicBezTo>
                  <a:cubicBezTo>
                    <a:pt x="388" y="1393"/>
                    <a:pt x="561" y="1470"/>
                    <a:pt x="750" y="1470"/>
                  </a:cubicBezTo>
                  <a:cubicBezTo>
                    <a:pt x="997" y="1470"/>
                    <a:pt x="1228" y="1337"/>
                    <a:pt x="1352" y="1125"/>
                  </a:cubicBezTo>
                  <a:cubicBezTo>
                    <a:pt x="1487" y="896"/>
                    <a:pt x="1499" y="590"/>
                    <a:pt x="1357" y="360"/>
                  </a:cubicBezTo>
                  <a:cubicBezTo>
                    <a:pt x="1293" y="251"/>
                    <a:pt x="1207" y="164"/>
                    <a:pt x="1098" y="100"/>
                  </a:cubicBezTo>
                  <a:cubicBezTo>
                    <a:pt x="1039" y="76"/>
                    <a:pt x="982" y="51"/>
                    <a:pt x="925" y="27"/>
                  </a:cubicBezTo>
                  <a:cubicBezTo>
                    <a:pt x="861" y="9"/>
                    <a:pt x="797" y="0"/>
                    <a:pt x="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40"/>
            <p:cNvSpPr/>
            <p:nvPr/>
          </p:nvSpPr>
          <p:spPr>
            <a:xfrm>
              <a:off x="6025649" y="3023753"/>
              <a:ext cx="128135" cy="135521"/>
            </a:xfrm>
            <a:custGeom>
              <a:avLst/>
              <a:gdLst/>
              <a:ahLst/>
              <a:cxnLst/>
              <a:rect l="l" t="t" r="r" b="b"/>
              <a:pathLst>
                <a:path w="2498" h="2642" extrusionOk="0">
                  <a:moveTo>
                    <a:pt x="1128" y="0"/>
                  </a:moveTo>
                  <a:cubicBezTo>
                    <a:pt x="1034" y="0"/>
                    <a:pt x="940" y="12"/>
                    <a:pt x="850" y="37"/>
                  </a:cubicBezTo>
                  <a:cubicBezTo>
                    <a:pt x="663" y="90"/>
                    <a:pt x="489" y="188"/>
                    <a:pt x="352" y="325"/>
                  </a:cubicBezTo>
                  <a:cubicBezTo>
                    <a:pt x="137" y="543"/>
                    <a:pt x="97" y="835"/>
                    <a:pt x="148" y="1122"/>
                  </a:cubicBezTo>
                  <a:cubicBezTo>
                    <a:pt x="25" y="1375"/>
                    <a:pt x="0" y="1673"/>
                    <a:pt x="121" y="1957"/>
                  </a:cubicBezTo>
                  <a:cubicBezTo>
                    <a:pt x="301" y="2384"/>
                    <a:pt x="761" y="2641"/>
                    <a:pt x="1217" y="2641"/>
                  </a:cubicBezTo>
                  <a:cubicBezTo>
                    <a:pt x="1418" y="2641"/>
                    <a:pt x="1619" y="2591"/>
                    <a:pt x="1794" y="2482"/>
                  </a:cubicBezTo>
                  <a:cubicBezTo>
                    <a:pt x="2497" y="2048"/>
                    <a:pt x="2495" y="978"/>
                    <a:pt x="2004" y="393"/>
                  </a:cubicBezTo>
                  <a:cubicBezTo>
                    <a:pt x="1796" y="146"/>
                    <a:pt x="1458" y="0"/>
                    <a:pt x="1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40"/>
            <p:cNvSpPr/>
            <p:nvPr/>
          </p:nvSpPr>
          <p:spPr>
            <a:xfrm>
              <a:off x="6459299" y="2620060"/>
              <a:ext cx="69453" cy="53860"/>
            </a:xfrm>
            <a:custGeom>
              <a:avLst/>
              <a:gdLst/>
              <a:ahLst/>
              <a:cxnLst/>
              <a:rect l="l" t="t" r="r" b="b"/>
              <a:pathLst>
                <a:path w="1354" h="1050" extrusionOk="0">
                  <a:moveTo>
                    <a:pt x="678" y="1"/>
                  </a:moveTo>
                  <a:cubicBezTo>
                    <a:pt x="3" y="1"/>
                    <a:pt x="1" y="1050"/>
                    <a:pt x="678" y="1050"/>
                  </a:cubicBezTo>
                  <a:cubicBezTo>
                    <a:pt x="1352" y="1049"/>
                    <a:pt x="1353" y="1"/>
                    <a:pt x="6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6306285" y="2263045"/>
              <a:ext cx="34368" cy="26725"/>
            </a:xfrm>
            <a:custGeom>
              <a:avLst/>
              <a:gdLst/>
              <a:ahLst/>
              <a:cxnLst/>
              <a:rect l="l" t="t" r="r" b="b"/>
              <a:pathLst>
                <a:path w="670" h="521" extrusionOk="0">
                  <a:moveTo>
                    <a:pt x="336" y="1"/>
                  </a:moveTo>
                  <a:cubicBezTo>
                    <a:pt x="1" y="1"/>
                    <a:pt x="0" y="520"/>
                    <a:pt x="336" y="520"/>
                  </a:cubicBezTo>
                  <a:cubicBezTo>
                    <a:pt x="670" y="520"/>
                    <a:pt x="670" y="1"/>
                    <a:pt x="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0" name="Google Shape;1240;p40"/>
          <p:cNvSpPr/>
          <p:nvPr/>
        </p:nvSpPr>
        <p:spPr>
          <a:xfrm flipH="1">
            <a:off x="-396174" y="4507192"/>
            <a:ext cx="1109399" cy="966327"/>
          </a:xfrm>
          <a:custGeom>
            <a:avLst/>
            <a:gdLst/>
            <a:ahLst/>
            <a:cxnLst/>
            <a:rect l="l" t="t" r="r" b="b"/>
            <a:pathLst>
              <a:path w="20719" h="18047" extrusionOk="0">
                <a:moveTo>
                  <a:pt x="8610" y="0"/>
                </a:moveTo>
                <a:cubicBezTo>
                  <a:pt x="7337" y="0"/>
                  <a:pt x="6080" y="112"/>
                  <a:pt x="4945" y="525"/>
                </a:cubicBezTo>
                <a:cubicBezTo>
                  <a:pt x="2653" y="1358"/>
                  <a:pt x="1342" y="3252"/>
                  <a:pt x="708" y="5136"/>
                </a:cubicBezTo>
                <a:cubicBezTo>
                  <a:pt x="99" y="6937"/>
                  <a:pt x="0" y="8831"/>
                  <a:pt x="367" y="10675"/>
                </a:cubicBezTo>
                <a:cubicBezTo>
                  <a:pt x="593" y="11813"/>
                  <a:pt x="999" y="12932"/>
                  <a:pt x="1570" y="13998"/>
                </a:cubicBezTo>
                <a:cubicBezTo>
                  <a:pt x="2149" y="15076"/>
                  <a:pt x="2885" y="16542"/>
                  <a:pt x="4338" y="17085"/>
                </a:cubicBezTo>
                <a:cubicBezTo>
                  <a:pt x="5725" y="17601"/>
                  <a:pt x="7877" y="17793"/>
                  <a:pt x="9376" y="17950"/>
                </a:cubicBezTo>
                <a:cubicBezTo>
                  <a:pt x="9956" y="18011"/>
                  <a:pt x="10645" y="18046"/>
                  <a:pt x="11390" y="18046"/>
                </a:cubicBezTo>
                <a:cubicBezTo>
                  <a:pt x="14634" y="18046"/>
                  <a:pt x="18928" y="17368"/>
                  <a:pt x="19820" y="15106"/>
                </a:cubicBezTo>
                <a:cubicBezTo>
                  <a:pt x="20718" y="12823"/>
                  <a:pt x="20521" y="10380"/>
                  <a:pt x="20317" y="7995"/>
                </a:cubicBezTo>
                <a:cubicBezTo>
                  <a:pt x="20115" y="5647"/>
                  <a:pt x="19735" y="3020"/>
                  <a:pt x="17356" y="1516"/>
                </a:cubicBezTo>
                <a:cubicBezTo>
                  <a:pt x="15551" y="372"/>
                  <a:pt x="13054" y="195"/>
                  <a:pt x="10726" y="71"/>
                </a:cubicBezTo>
                <a:cubicBezTo>
                  <a:pt x="10028" y="34"/>
                  <a:pt x="9316" y="0"/>
                  <a:pt x="861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40"/>
          <p:cNvSpPr/>
          <p:nvPr/>
        </p:nvSpPr>
        <p:spPr>
          <a:xfrm flipH="1">
            <a:off x="8558776" y="-276183"/>
            <a:ext cx="1109399" cy="966327"/>
          </a:xfrm>
          <a:custGeom>
            <a:avLst/>
            <a:gdLst/>
            <a:ahLst/>
            <a:cxnLst/>
            <a:rect l="l" t="t" r="r" b="b"/>
            <a:pathLst>
              <a:path w="20719" h="18047" extrusionOk="0">
                <a:moveTo>
                  <a:pt x="8610" y="0"/>
                </a:moveTo>
                <a:cubicBezTo>
                  <a:pt x="7337" y="0"/>
                  <a:pt x="6080" y="112"/>
                  <a:pt x="4945" y="525"/>
                </a:cubicBezTo>
                <a:cubicBezTo>
                  <a:pt x="2653" y="1358"/>
                  <a:pt x="1342" y="3252"/>
                  <a:pt x="708" y="5136"/>
                </a:cubicBezTo>
                <a:cubicBezTo>
                  <a:pt x="99" y="6937"/>
                  <a:pt x="0" y="8831"/>
                  <a:pt x="367" y="10675"/>
                </a:cubicBezTo>
                <a:cubicBezTo>
                  <a:pt x="593" y="11813"/>
                  <a:pt x="999" y="12932"/>
                  <a:pt x="1570" y="13998"/>
                </a:cubicBezTo>
                <a:cubicBezTo>
                  <a:pt x="2149" y="15076"/>
                  <a:pt x="2885" y="16542"/>
                  <a:pt x="4338" y="17085"/>
                </a:cubicBezTo>
                <a:cubicBezTo>
                  <a:pt x="5725" y="17601"/>
                  <a:pt x="7877" y="17793"/>
                  <a:pt x="9376" y="17950"/>
                </a:cubicBezTo>
                <a:cubicBezTo>
                  <a:pt x="9956" y="18011"/>
                  <a:pt x="10645" y="18046"/>
                  <a:pt x="11390" y="18046"/>
                </a:cubicBezTo>
                <a:cubicBezTo>
                  <a:pt x="14634" y="18046"/>
                  <a:pt x="18928" y="17368"/>
                  <a:pt x="19820" y="15106"/>
                </a:cubicBezTo>
                <a:cubicBezTo>
                  <a:pt x="20718" y="12823"/>
                  <a:pt x="20521" y="10380"/>
                  <a:pt x="20317" y="7995"/>
                </a:cubicBezTo>
                <a:cubicBezTo>
                  <a:pt x="20115" y="5647"/>
                  <a:pt x="19735" y="3020"/>
                  <a:pt x="17356" y="1516"/>
                </a:cubicBezTo>
                <a:cubicBezTo>
                  <a:pt x="15551" y="372"/>
                  <a:pt x="13054" y="195"/>
                  <a:pt x="10726" y="71"/>
                </a:cubicBezTo>
                <a:cubicBezTo>
                  <a:pt x="10028" y="34"/>
                  <a:pt x="9316" y="0"/>
                  <a:pt x="861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3" name="Google Shape;1243;p41"/>
          <p:cNvGrpSpPr/>
          <p:nvPr/>
        </p:nvGrpSpPr>
        <p:grpSpPr>
          <a:xfrm rot="5400000" flipH="1">
            <a:off x="-338375" y="3966425"/>
            <a:ext cx="962355" cy="1391789"/>
            <a:chOff x="-140550" y="3831800"/>
            <a:chExt cx="962355" cy="1391789"/>
          </a:xfrm>
        </p:grpSpPr>
        <p:sp>
          <p:nvSpPr>
            <p:cNvPr id="1244" name="Google Shape;1244;p41"/>
            <p:cNvSpPr/>
            <p:nvPr/>
          </p:nvSpPr>
          <p:spPr>
            <a:xfrm>
              <a:off x="96122" y="4035199"/>
              <a:ext cx="725683" cy="632096"/>
            </a:xfrm>
            <a:custGeom>
              <a:avLst/>
              <a:gdLst/>
              <a:ahLst/>
              <a:cxnLst/>
              <a:rect l="l" t="t" r="r" b="b"/>
              <a:pathLst>
                <a:path w="20719" h="18047" extrusionOk="0">
                  <a:moveTo>
                    <a:pt x="8610" y="0"/>
                  </a:moveTo>
                  <a:cubicBezTo>
                    <a:pt x="7337" y="0"/>
                    <a:pt x="6080" y="112"/>
                    <a:pt x="4945" y="525"/>
                  </a:cubicBezTo>
                  <a:cubicBezTo>
                    <a:pt x="2653" y="1358"/>
                    <a:pt x="1342" y="3252"/>
                    <a:pt x="708" y="5136"/>
                  </a:cubicBezTo>
                  <a:cubicBezTo>
                    <a:pt x="99" y="6937"/>
                    <a:pt x="0" y="8831"/>
                    <a:pt x="367" y="10675"/>
                  </a:cubicBezTo>
                  <a:cubicBezTo>
                    <a:pt x="593" y="11813"/>
                    <a:pt x="999" y="12932"/>
                    <a:pt x="1570" y="13998"/>
                  </a:cubicBezTo>
                  <a:cubicBezTo>
                    <a:pt x="2149" y="15076"/>
                    <a:pt x="2885" y="16542"/>
                    <a:pt x="4338" y="17085"/>
                  </a:cubicBezTo>
                  <a:cubicBezTo>
                    <a:pt x="5725" y="17601"/>
                    <a:pt x="7877" y="17793"/>
                    <a:pt x="9376" y="17950"/>
                  </a:cubicBezTo>
                  <a:cubicBezTo>
                    <a:pt x="9956" y="18011"/>
                    <a:pt x="10645" y="18046"/>
                    <a:pt x="11390" y="18046"/>
                  </a:cubicBezTo>
                  <a:cubicBezTo>
                    <a:pt x="14634" y="18046"/>
                    <a:pt x="18928" y="17368"/>
                    <a:pt x="19820" y="15106"/>
                  </a:cubicBezTo>
                  <a:cubicBezTo>
                    <a:pt x="20718" y="12823"/>
                    <a:pt x="20521" y="10380"/>
                    <a:pt x="20317" y="7995"/>
                  </a:cubicBezTo>
                  <a:cubicBezTo>
                    <a:pt x="20115" y="5647"/>
                    <a:pt x="19735" y="3020"/>
                    <a:pt x="17356" y="1516"/>
                  </a:cubicBezTo>
                  <a:cubicBezTo>
                    <a:pt x="15551" y="372"/>
                    <a:pt x="13054" y="195"/>
                    <a:pt x="10726" y="71"/>
                  </a:cubicBezTo>
                  <a:cubicBezTo>
                    <a:pt x="10028" y="34"/>
                    <a:pt x="9316" y="0"/>
                    <a:pt x="86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41"/>
            <p:cNvSpPr/>
            <p:nvPr/>
          </p:nvSpPr>
          <p:spPr>
            <a:xfrm>
              <a:off x="386836" y="3831800"/>
              <a:ext cx="55690" cy="1376623"/>
            </a:xfrm>
            <a:custGeom>
              <a:avLst/>
              <a:gdLst/>
              <a:ahLst/>
              <a:cxnLst/>
              <a:rect l="l" t="t" r="r" b="b"/>
              <a:pathLst>
                <a:path w="1590" h="39304" extrusionOk="0">
                  <a:moveTo>
                    <a:pt x="1290" y="0"/>
                  </a:moveTo>
                  <a:cubicBezTo>
                    <a:pt x="997" y="25"/>
                    <a:pt x="704" y="40"/>
                    <a:pt x="411" y="61"/>
                  </a:cubicBezTo>
                  <a:cubicBezTo>
                    <a:pt x="381" y="2731"/>
                    <a:pt x="395" y="5402"/>
                    <a:pt x="410" y="8074"/>
                  </a:cubicBezTo>
                  <a:cubicBezTo>
                    <a:pt x="427" y="11043"/>
                    <a:pt x="443" y="14011"/>
                    <a:pt x="394" y="16979"/>
                  </a:cubicBezTo>
                  <a:cubicBezTo>
                    <a:pt x="345" y="19910"/>
                    <a:pt x="240" y="22840"/>
                    <a:pt x="173" y="25771"/>
                  </a:cubicBezTo>
                  <a:cubicBezTo>
                    <a:pt x="70" y="30278"/>
                    <a:pt x="0" y="34801"/>
                    <a:pt x="193" y="39304"/>
                  </a:cubicBezTo>
                  <a:cubicBezTo>
                    <a:pt x="441" y="39281"/>
                    <a:pt x="690" y="39263"/>
                    <a:pt x="939" y="39238"/>
                  </a:cubicBezTo>
                  <a:cubicBezTo>
                    <a:pt x="392" y="31926"/>
                    <a:pt x="1590" y="24459"/>
                    <a:pt x="1322" y="17114"/>
                  </a:cubicBezTo>
                  <a:cubicBezTo>
                    <a:pt x="1188" y="13487"/>
                    <a:pt x="924" y="9950"/>
                    <a:pt x="1110" y="6323"/>
                  </a:cubicBezTo>
                  <a:cubicBezTo>
                    <a:pt x="1189" y="4768"/>
                    <a:pt x="1273" y="3212"/>
                    <a:pt x="1274" y="1652"/>
                  </a:cubicBezTo>
                  <a:cubicBezTo>
                    <a:pt x="1274" y="1335"/>
                    <a:pt x="1314" y="642"/>
                    <a:pt x="1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41"/>
            <p:cNvSpPr/>
            <p:nvPr/>
          </p:nvSpPr>
          <p:spPr>
            <a:xfrm>
              <a:off x="314788" y="3835863"/>
              <a:ext cx="57161" cy="1378584"/>
            </a:xfrm>
            <a:custGeom>
              <a:avLst/>
              <a:gdLst/>
              <a:ahLst/>
              <a:cxnLst/>
              <a:rect l="l" t="t" r="r" b="b"/>
              <a:pathLst>
                <a:path w="1632" h="39360" extrusionOk="0">
                  <a:moveTo>
                    <a:pt x="1570" y="0"/>
                  </a:moveTo>
                  <a:lnTo>
                    <a:pt x="1570" y="0"/>
                  </a:lnTo>
                  <a:cubicBezTo>
                    <a:pt x="1080" y="26"/>
                    <a:pt x="589" y="49"/>
                    <a:pt x="98" y="65"/>
                  </a:cubicBezTo>
                  <a:cubicBezTo>
                    <a:pt x="76" y="2135"/>
                    <a:pt x="62" y="4204"/>
                    <a:pt x="53" y="6274"/>
                  </a:cubicBezTo>
                  <a:cubicBezTo>
                    <a:pt x="36" y="9962"/>
                    <a:pt x="34" y="13650"/>
                    <a:pt x="34" y="17339"/>
                  </a:cubicBezTo>
                  <a:cubicBezTo>
                    <a:pt x="34" y="20149"/>
                    <a:pt x="168" y="22935"/>
                    <a:pt x="317" y="25737"/>
                  </a:cubicBezTo>
                  <a:cubicBezTo>
                    <a:pt x="471" y="28643"/>
                    <a:pt x="601" y="31557"/>
                    <a:pt x="497" y="34471"/>
                  </a:cubicBezTo>
                  <a:cubicBezTo>
                    <a:pt x="438" y="36104"/>
                    <a:pt x="304" y="37766"/>
                    <a:pt x="0" y="39360"/>
                  </a:cubicBezTo>
                  <a:cubicBezTo>
                    <a:pt x="451" y="39330"/>
                    <a:pt x="901" y="39297"/>
                    <a:pt x="1352" y="39262"/>
                  </a:cubicBezTo>
                  <a:cubicBezTo>
                    <a:pt x="1269" y="37335"/>
                    <a:pt x="1234" y="35401"/>
                    <a:pt x="1230" y="33468"/>
                  </a:cubicBezTo>
                  <a:cubicBezTo>
                    <a:pt x="1225" y="30545"/>
                    <a:pt x="1289" y="27623"/>
                    <a:pt x="1357" y="24703"/>
                  </a:cubicBezTo>
                  <a:cubicBezTo>
                    <a:pt x="1426" y="21765"/>
                    <a:pt x="1534" y="18828"/>
                    <a:pt x="1569" y="15890"/>
                  </a:cubicBezTo>
                  <a:cubicBezTo>
                    <a:pt x="1631" y="10594"/>
                    <a:pt x="1512" y="5296"/>
                    <a:pt x="1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41"/>
            <p:cNvSpPr/>
            <p:nvPr/>
          </p:nvSpPr>
          <p:spPr>
            <a:xfrm>
              <a:off x="178607" y="3839190"/>
              <a:ext cx="98876" cy="1381561"/>
            </a:xfrm>
            <a:custGeom>
              <a:avLst/>
              <a:gdLst/>
              <a:ahLst/>
              <a:cxnLst/>
              <a:rect l="l" t="t" r="r" b="b"/>
              <a:pathLst>
                <a:path w="2823" h="39445" extrusionOk="0">
                  <a:moveTo>
                    <a:pt x="2747" y="1"/>
                  </a:moveTo>
                  <a:lnTo>
                    <a:pt x="2747" y="1"/>
                  </a:lnTo>
                  <a:cubicBezTo>
                    <a:pt x="2051" y="15"/>
                    <a:pt x="1356" y="24"/>
                    <a:pt x="659" y="24"/>
                  </a:cubicBezTo>
                  <a:lnTo>
                    <a:pt x="428" y="54"/>
                  </a:lnTo>
                  <a:cubicBezTo>
                    <a:pt x="387" y="1630"/>
                    <a:pt x="370" y="3209"/>
                    <a:pt x="365" y="4786"/>
                  </a:cubicBezTo>
                  <a:cubicBezTo>
                    <a:pt x="360" y="6307"/>
                    <a:pt x="366" y="7829"/>
                    <a:pt x="372" y="9349"/>
                  </a:cubicBezTo>
                  <a:cubicBezTo>
                    <a:pt x="380" y="10868"/>
                    <a:pt x="348" y="12396"/>
                    <a:pt x="393" y="13914"/>
                  </a:cubicBezTo>
                  <a:cubicBezTo>
                    <a:pt x="487" y="17075"/>
                    <a:pt x="451" y="20238"/>
                    <a:pt x="330" y="23394"/>
                  </a:cubicBezTo>
                  <a:cubicBezTo>
                    <a:pt x="269" y="24968"/>
                    <a:pt x="174" y="26534"/>
                    <a:pt x="83" y="28104"/>
                  </a:cubicBezTo>
                  <a:cubicBezTo>
                    <a:pt x="1" y="29526"/>
                    <a:pt x="66" y="30977"/>
                    <a:pt x="114" y="32399"/>
                  </a:cubicBezTo>
                  <a:cubicBezTo>
                    <a:pt x="195" y="34741"/>
                    <a:pt x="319" y="37101"/>
                    <a:pt x="213" y="39445"/>
                  </a:cubicBezTo>
                  <a:cubicBezTo>
                    <a:pt x="762" y="39427"/>
                    <a:pt x="1310" y="39405"/>
                    <a:pt x="1858" y="39379"/>
                  </a:cubicBezTo>
                  <a:cubicBezTo>
                    <a:pt x="1672" y="37466"/>
                    <a:pt x="1698" y="35505"/>
                    <a:pt x="1774" y="33584"/>
                  </a:cubicBezTo>
                  <a:cubicBezTo>
                    <a:pt x="1879" y="30934"/>
                    <a:pt x="2126" y="28301"/>
                    <a:pt x="2295" y="25658"/>
                  </a:cubicBezTo>
                  <a:cubicBezTo>
                    <a:pt x="2478" y="22830"/>
                    <a:pt x="2536" y="19982"/>
                    <a:pt x="2611" y="17145"/>
                  </a:cubicBezTo>
                  <a:cubicBezTo>
                    <a:pt x="2761" y="11434"/>
                    <a:pt x="2823" y="5717"/>
                    <a:pt x="27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41"/>
            <p:cNvSpPr/>
            <p:nvPr/>
          </p:nvSpPr>
          <p:spPr>
            <a:xfrm>
              <a:off x="41060" y="3845145"/>
              <a:ext cx="122027" cy="1378234"/>
            </a:xfrm>
            <a:custGeom>
              <a:avLst/>
              <a:gdLst/>
              <a:ahLst/>
              <a:cxnLst/>
              <a:rect l="l" t="t" r="r" b="b"/>
              <a:pathLst>
                <a:path w="3484" h="39350" extrusionOk="0">
                  <a:moveTo>
                    <a:pt x="3456" y="1"/>
                  </a:moveTo>
                  <a:cubicBezTo>
                    <a:pt x="2551" y="113"/>
                    <a:pt x="1644" y="200"/>
                    <a:pt x="735" y="231"/>
                  </a:cubicBezTo>
                  <a:cubicBezTo>
                    <a:pt x="632" y="235"/>
                    <a:pt x="529" y="236"/>
                    <a:pt x="426" y="239"/>
                  </a:cubicBezTo>
                  <a:cubicBezTo>
                    <a:pt x="632" y="3047"/>
                    <a:pt x="628" y="5875"/>
                    <a:pt x="554" y="8694"/>
                  </a:cubicBezTo>
                  <a:cubicBezTo>
                    <a:pt x="477" y="11580"/>
                    <a:pt x="332" y="14462"/>
                    <a:pt x="281" y="17348"/>
                  </a:cubicBezTo>
                  <a:cubicBezTo>
                    <a:pt x="255" y="18790"/>
                    <a:pt x="252" y="20234"/>
                    <a:pt x="293" y="21674"/>
                  </a:cubicBezTo>
                  <a:cubicBezTo>
                    <a:pt x="334" y="23063"/>
                    <a:pt x="415" y="24448"/>
                    <a:pt x="462" y="25834"/>
                  </a:cubicBezTo>
                  <a:cubicBezTo>
                    <a:pt x="559" y="28618"/>
                    <a:pt x="606" y="31434"/>
                    <a:pt x="377" y="34208"/>
                  </a:cubicBezTo>
                  <a:cubicBezTo>
                    <a:pt x="236" y="35908"/>
                    <a:pt x="21" y="37630"/>
                    <a:pt x="0" y="39350"/>
                  </a:cubicBezTo>
                  <a:cubicBezTo>
                    <a:pt x="1080" y="39345"/>
                    <a:pt x="2161" y="39327"/>
                    <a:pt x="3241" y="39299"/>
                  </a:cubicBezTo>
                  <a:cubicBezTo>
                    <a:pt x="3381" y="36528"/>
                    <a:pt x="3170" y="33733"/>
                    <a:pt x="3105" y="30958"/>
                  </a:cubicBezTo>
                  <a:cubicBezTo>
                    <a:pt x="3036" y="27931"/>
                    <a:pt x="3319" y="24927"/>
                    <a:pt x="3412" y="21906"/>
                  </a:cubicBezTo>
                  <a:cubicBezTo>
                    <a:pt x="3460" y="20324"/>
                    <a:pt x="3484" y="18738"/>
                    <a:pt x="3479" y="17154"/>
                  </a:cubicBezTo>
                  <a:cubicBezTo>
                    <a:pt x="3474" y="15604"/>
                    <a:pt x="3421" y="14056"/>
                    <a:pt x="3418" y="12505"/>
                  </a:cubicBezTo>
                  <a:cubicBezTo>
                    <a:pt x="3407" y="8340"/>
                    <a:pt x="3353" y="4166"/>
                    <a:pt x="34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1"/>
            <p:cNvSpPr/>
            <p:nvPr/>
          </p:nvSpPr>
          <p:spPr>
            <a:xfrm>
              <a:off x="-45945" y="3854322"/>
              <a:ext cx="84410" cy="1369267"/>
            </a:xfrm>
            <a:custGeom>
              <a:avLst/>
              <a:gdLst/>
              <a:ahLst/>
              <a:cxnLst/>
              <a:rect l="l" t="t" r="r" b="b"/>
              <a:pathLst>
                <a:path w="2410" h="39094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546" y="9"/>
                    <a:pt x="1084" y="15"/>
                    <a:pt x="621" y="19"/>
                  </a:cubicBezTo>
                  <a:cubicBezTo>
                    <a:pt x="913" y="6051"/>
                    <a:pt x="950" y="12097"/>
                    <a:pt x="692" y="18139"/>
                  </a:cubicBezTo>
                  <a:cubicBezTo>
                    <a:pt x="514" y="22292"/>
                    <a:pt x="113" y="26416"/>
                    <a:pt x="76" y="30581"/>
                  </a:cubicBezTo>
                  <a:cubicBezTo>
                    <a:pt x="50" y="33418"/>
                    <a:pt x="82" y="36255"/>
                    <a:pt x="1" y="39088"/>
                  </a:cubicBezTo>
                  <a:cubicBezTo>
                    <a:pt x="528" y="39091"/>
                    <a:pt x="1057" y="39094"/>
                    <a:pt x="1583" y="39094"/>
                  </a:cubicBezTo>
                  <a:cubicBezTo>
                    <a:pt x="1608" y="37064"/>
                    <a:pt x="1895" y="35022"/>
                    <a:pt x="2032" y="33016"/>
                  </a:cubicBezTo>
                  <a:cubicBezTo>
                    <a:pt x="2222" y="30250"/>
                    <a:pt x="2124" y="27434"/>
                    <a:pt x="2014" y="24665"/>
                  </a:cubicBezTo>
                  <a:cubicBezTo>
                    <a:pt x="1958" y="23263"/>
                    <a:pt x="1882" y="21863"/>
                    <a:pt x="1861" y="20458"/>
                  </a:cubicBezTo>
                  <a:cubicBezTo>
                    <a:pt x="1841" y="19015"/>
                    <a:pt x="1857" y="17571"/>
                    <a:pt x="1893" y="16130"/>
                  </a:cubicBezTo>
                  <a:cubicBezTo>
                    <a:pt x="2027" y="10757"/>
                    <a:pt x="2409" y="5363"/>
                    <a:pt x="20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41"/>
            <p:cNvSpPr/>
            <p:nvPr/>
          </p:nvSpPr>
          <p:spPr>
            <a:xfrm>
              <a:off x="-140550" y="3855688"/>
              <a:ext cx="89419" cy="1367236"/>
            </a:xfrm>
            <a:custGeom>
              <a:avLst/>
              <a:gdLst/>
              <a:ahLst/>
              <a:cxnLst/>
              <a:rect l="l" t="t" r="r" b="b"/>
              <a:pathLst>
                <a:path w="2553" h="39036" extrusionOk="0">
                  <a:moveTo>
                    <a:pt x="2210" y="1"/>
                  </a:moveTo>
                  <a:cubicBezTo>
                    <a:pt x="1626" y="39"/>
                    <a:pt x="1043" y="77"/>
                    <a:pt x="458" y="114"/>
                  </a:cubicBezTo>
                  <a:cubicBezTo>
                    <a:pt x="439" y="321"/>
                    <a:pt x="423" y="528"/>
                    <a:pt x="403" y="733"/>
                  </a:cubicBezTo>
                  <a:cubicBezTo>
                    <a:pt x="705" y="2383"/>
                    <a:pt x="828" y="4114"/>
                    <a:pt x="896" y="5749"/>
                  </a:cubicBezTo>
                  <a:cubicBezTo>
                    <a:pt x="1041" y="9272"/>
                    <a:pt x="875" y="12810"/>
                    <a:pt x="672" y="16322"/>
                  </a:cubicBezTo>
                  <a:cubicBezTo>
                    <a:pt x="571" y="18064"/>
                    <a:pt x="455" y="19804"/>
                    <a:pt x="336" y="21543"/>
                  </a:cubicBezTo>
                  <a:cubicBezTo>
                    <a:pt x="433" y="27140"/>
                    <a:pt x="144" y="32716"/>
                    <a:pt x="0" y="38304"/>
                  </a:cubicBezTo>
                  <a:cubicBezTo>
                    <a:pt x="29" y="38541"/>
                    <a:pt x="60" y="38777"/>
                    <a:pt x="95" y="39014"/>
                  </a:cubicBezTo>
                  <a:cubicBezTo>
                    <a:pt x="597" y="39023"/>
                    <a:pt x="1097" y="39029"/>
                    <a:pt x="1599" y="39035"/>
                  </a:cubicBezTo>
                  <a:cubicBezTo>
                    <a:pt x="1692" y="35894"/>
                    <a:pt x="1631" y="32746"/>
                    <a:pt x="1683" y="29599"/>
                  </a:cubicBezTo>
                  <a:cubicBezTo>
                    <a:pt x="1744" y="25831"/>
                    <a:pt x="2107" y="22095"/>
                    <a:pt x="2277" y="18337"/>
                  </a:cubicBezTo>
                  <a:cubicBezTo>
                    <a:pt x="2553" y="12225"/>
                    <a:pt x="2511" y="6104"/>
                    <a:pt x="22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41"/>
          <p:cNvGrpSpPr/>
          <p:nvPr/>
        </p:nvGrpSpPr>
        <p:grpSpPr>
          <a:xfrm rot="-1331195">
            <a:off x="8450621" y="-183605"/>
            <a:ext cx="940602" cy="1106230"/>
            <a:chOff x="8323123" y="4185050"/>
            <a:chExt cx="940662" cy="1106301"/>
          </a:xfrm>
        </p:grpSpPr>
        <p:sp>
          <p:nvSpPr>
            <p:cNvPr id="1252" name="Google Shape;1252;p41"/>
            <p:cNvSpPr/>
            <p:nvPr/>
          </p:nvSpPr>
          <p:spPr>
            <a:xfrm rot="-6300006">
              <a:off x="8786418" y="4759635"/>
              <a:ext cx="142149" cy="735710"/>
            </a:xfrm>
            <a:custGeom>
              <a:avLst/>
              <a:gdLst/>
              <a:ahLst/>
              <a:cxnLst/>
              <a:rect l="l" t="t" r="r" b="b"/>
              <a:pathLst>
                <a:path w="2346" h="12142" extrusionOk="0">
                  <a:moveTo>
                    <a:pt x="165" y="0"/>
                  </a:moveTo>
                  <a:cubicBezTo>
                    <a:pt x="165" y="28"/>
                    <a:pt x="163" y="57"/>
                    <a:pt x="163" y="85"/>
                  </a:cubicBezTo>
                  <a:cubicBezTo>
                    <a:pt x="110" y="4104"/>
                    <a:pt x="142" y="8125"/>
                    <a:pt x="0" y="12142"/>
                  </a:cubicBezTo>
                  <a:cubicBezTo>
                    <a:pt x="702" y="11484"/>
                    <a:pt x="1215" y="10680"/>
                    <a:pt x="1543" y="9802"/>
                  </a:cubicBezTo>
                  <a:cubicBezTo>
                    <a:pt x="2346" y="7653"/>
                    <a:pt x="2312" y="5277"/>
                    <a:pt x="1930" y="3058"/>
                  </a:cubicBezTo>
                  <a:cubicBezTo>
                    <a:pt x="1762" y="2090"/>
                    <a:pt x="1441" y="861"/>
                    <a:pt x="741" y="5"/>
                  </a:cubicBezTo>
                  <a:cubicBezTo>
                    <a:pt x="548" y="3"/>
                    <a:pt x="356" y="0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1"/>
            <p:cNvSpPr/>
            <p:nvPr/>
          </p:nvSpPr>
          <p:spPr>
            <a:xfrm rot="-6300006">
              <a:off x="8718981" y="4595877"/>
              <a:ext cx="261576" cy="787153"/>
            </a:xfrm>
            <a:custGeom>
              <a:avLst/>
              <a:gdLst/>
              <a:ahLst/>
              <a:cxnLst/>
              <a:rect l="l" t="t" r="r" b="b"/>
              <a:pathLst>
                <a:path w="4317" h="12991" extrusionOk="0">
                  <a:moveTo>
                    <a:pt x="1688" y="0"/>
                  </a:moveTo>
                  <a:lnTo>
                    <a:pt x="1688" y="0"/>
                  </a:lnTo>
                  <a:cubicBezTo>
                    <a:pt x="1789" y="370"/>
                    <a:pt x="1889" y="740"/>
                    <a:pt x="2001" y="1102"/>
                  </a:cubicBezTo>
                  <a:cubicBezTo>
                    <a:pt x="2196" y="1729"/>
                    <a:pt x="2431" y="2334"/>
                    <a:pt x="2565" y="2974"/>
                  </a:cubicBezTo>
                  <a:cubicBezTo>
                    <a:pt x="2694" y="3596"/>
                    <a:pt x="2744" y="4226"/>
                    <a:pt x="2721" y="4856"/>
                  </a:cubicBezTo>
                  <a:cubicBezTo>
                    <a:pt x="2681" y="5997"/>
                    <a:pt x="2507" y="7158"/>
                    <a:pt x="2251" y="8278"/>
                  </a:cubicBezTo>
                  <a:cubicBezTo>
                    <a:pt x="1888" y="9859"/>
                    <a:pt x="1288" y="11728"/>
                    <a:pt x="1" y="12990"/>
                  </a:cubicBezTo>
                  <a:cubicBezTo>
                    <a:pt x="450" y="12990"/>
                    <a:pt x="996" y="12974"/>
                    <a:pt x="1607" y="12947"/>
                  </a:cubicBezTo>
                  <a:cubicBezTo>
                    <a:pt x="1956" y="12507"/>
                    <a:pt x="2314" y="12074"/>
                    <a:pt x="2643" y="11622"/>
                  </a:cubicBezTo>
                  <a:cubicBezTo>
                    <a:pt x="3311" y="10707"/>
                    <a:pt x="3723" y="9723"/>
                    <a:pt x="3968" y="8658"/>
                  </a:cubicBezTo>
                  <a:cubicBezTo>
                    <a:pt x="4257" y="7396"/>
                    <a:pt x="4317" y="6095"/>
                    <a:pt x="4075" y="4826"/>
                  </a:cubicBezTo>
                  <a:cubicBezTo>
                    <a:pt x="3880" y="3796"/>
                    <a:pt x="3654" y="2776"/>
                    <a:pt x="3409" y="1755"/>
                  </a:cubicBezTo>
                  <a:cubicBezTo>
                    <a:pt x="3273" y="1186"/>
                    <a:pt x="3133" y="617"/>
                    <a:pt x="2981" y="51"/>
                  </a:cubicBezTo>
                  <a:cubicBezTo>
                    <a:pt x="2550" y="31"/>
                    <a:pt x="2120" y="13"/>
                    <a:pt x="16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1"/>
            <p:cNvSpPr/>
            <p:nvPr/>
          </p:nvSpPr>
          <p:spPr>
            <a:xfrm rot="-6300006">
              <a:off x="8605475" y="4149104"/>
              <a:ext cx="228614" cy="726621"/>
            </a:xfrm>
            <a:custGeom>
              <a:avLst/>
              <a:gdLst/>
              <a:ahLst/>
              <a:cxnLst/>
              <a:rect l="l" t="t" r="r" b="b"/>
              <a:pathLst>
                <a:path w="3773" h="11992" extrusionOk="0">
                  <a:moveTo>
                    <a:pt x="1" y="0"/>
                  </a:moveTo>
                  <a:lnTo>
                    <a:pt x="1" y="0"/>
                  </a:lnTo>
                  <a:cubicBezTo>
                    <a:pt x="191" y="596"/>
                    <a:pt x="349" y="1201"/>
                    <a:pt x="479" y="1810"/>
                  </a:cubicBezTo>
                  <a:cubicBezTo>
                    <a:pt x="939" y="3958"/>
                    <a:pt x="1074" y="6180"/>
                    <a:pt x="923" y="8361"/>
                  </a:cubicBezTo>
                  <a:cubicBezTo>
                    <a:pt x="839" y="9559"/>
                    <a:pt x="677" y="10818"/>
                    <a:pt x="270" y="11991"/>
                  </a:cubicBezTo>
                  <a:cubicBezTo>
                    <a:pt x="663" y="11961"/>
                    <a:pt x="1049" y="11931"/>
                    <a:pt x="1425" y="11903"/>
                  </a:cubicBezTo>
                  <a:cubicBezTo>
                    <a:pt x="1795" y="11306"/>
                    <a:pt x="2169" y="10710"/>
                    <a:pt x="2514" y="10102"/>
                  </a:cubicBezTo>
                  <a:cubicBezTo>
                    <a:pt x="2883" y="9453"/>
                    <a:pt x="3202" y="8782"/>
                    <a:pt x="3434" y="8096"/>
                  </a:cubicBezTo>
                  <a:cubicBezTo>
                    <a:pt x="3649" y="7433"/>
                    <a:pt x="3773" y="6751"/>
                    <a:pt x="3715" y="6057"/>
                  </a:cubicBezTo>
                  <a:cubicBezTo>
                    <a:pt x="3639" y="5139"/>
                    <a:pt x="3284" y="4288"/>
                    <a:pt x="2793" y="3480"/>
                  </a:cubicBezTo>
                  <a:cubicBezTo>
                    <a:pt x="2103" y="2348"/>
                    <a:pt x="1244" y="1269"/>
                    <a:pt x="698" y="80"/>
                  </a:cubicBezTo>
                  <a:cubicBezTo>
                    <a:pt x="465" y="53"/>
                    <a:pt x="234" y="25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1"/>
            <p:cNvSpPr/>
            <p:nvPr/>
          </p:nvSpPr>
          <p:spPr>
            <a:xfrm rot="-6300006">
              <a:off x="8582323" y="4027760"/>
              <a:ext cx="209467" cy="697416"/>
            </a:xfrm>
            <a:custGeom>
              <a:avLst/>
              <a:gdLst/>
              <a:ahLst/>
              <a:cxnLst/>
              <a:rect l="l" t="t" r="r" b="b"/>
              <a:pathLst>
                <a:path w="3457" h="11510" extrusionOk="0">
                  <a:moveTo>
                    <a:pt x="1" y="0"/>
                  </a:moveTo>
                  <a:cubicBezTo>
                    <a:pt x="285" y="391"/>
                    <a:pt x="569" y="780"/>
                    <a:pt x="841" y="1176"/>
                  </a:cubicBezTo>
                  <a:cubicBezTo>
                    <a:pt x="1454" y="2073"/>
                    <a:pt x="1996" y="3021"/>
                    <a:pt x="2248" y="4048"/>
                  </a:cubicBezTo>
                  <a:cubicBezTo>
                    <a:pt x="2520" y="5154"/>
                    <a:pt x="2505" y="6296"/>
                    <a:pt x="2218" y="7401"/>
                  </a:cubicBezTo>
                  <a:cubicBezTo>
                    <a:pt x="1837" y="8867"/>
                    <a:pt x="1050" y="10195"/>
                    <a:pt x="234" y="11509"/>
                  </a:cubicBezTo>
                  <a:cubicBezTo>
                    <a:pt x="1560" y="11414"/>
                    <a:pt x="2675" y="11347"/>
                    <a:pt x="3360" y="11342"/>
                  </a:cubicBezTo>
                  <a:cubicBezTo>
                    <a:pt x="3430" y="10492"/>
                    <a:pt x="3456" y="9642"/>
                    <a:pt x="3443" y="8789"/>
                  </a:cubicBezTo>
                  <a:cubicBezTo>
                    <a:pt x="3436" y="8467"/>
                    <a:pt x="3423" y="8146"/>
                    <a:pt x="3416" y="7825"/>
                  </a:cubicBezTo>
                  <a:cubicBezTo>
                    <a:pt x="3315" y="5368"/>
                    <a:pt x="3005" y="2908"/>
                    <a:pt x="2940" y="449"/>
                  </a:cubicBezTo>
                  <a:cubicBezTo>
                    <a:pt x="1963" y="280"/>
                    <a:pt x="984" y="1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1"/>
            <p:cNvSpPr/>
            <p:nvPr/>
          </p:nvSpPr>
          <p:spPr>
            <a:xfrm rot="-6300006">
              <a:off x="8661299" y="4421317"/>
              <a:ext cx="279269" cy="773398"/>
            </a:xfrm>
            <a:custGeom>
              <a:avLst/>
              <a:gdLst/>
              <a:ahLst/>
              <a:cxnLst/>
              <a:rect l="l" t="t" r="r" b="b"/>
              <a:pathLst>
                <a:path w="4609" h="12764" extrusionOk="0">
                  <a:moveTo>
                    <a:pt x="1147" y="0"/>
                  </a:moveTo>
                  <a:lnTo>
                    <a:pt x="1147" y="0"/>
                  </a:lnTo>
                  <a:cubicBezTo>
                    <a:pt x="1579" y="1605"/>
                    <a:pt x="1923" y="3231"/>
                    <a:pt x="2222" y="4850"/>
                  </a:cubicBezTo>
                  <a:cubicBezTo>
                    <a:pt x="2494" y="6330"/>
                    <a:pt x="2323" y="7929"/>
                    <a:pt x="1892" y="9373"/>
                  </a:cubicBezTo>
                  <a:cubicBezTo>
                    <a:pt x="1590" y="10380"/>
                    <a:pt x="1137" y="11290"/>
                    <a:pt x="479" y="12155"/>
                  </a:cubicBezTo>
                  <a:cubicBezTo>
                    <a:pt x="323" y="12361"/>
                    <a:pt x="163" y="12562"/>
                    <a:pt x="0" y="12764"/>
                  </a:cubicBezTo>
                  <a:cubicBezTo>
                    <a:pt x="975" y="12705"/>
                    <a:pt x="2045" y="12629"/>
                    <a:pt x="3131" y="12548"/>
                  </a:cubicBezTo>
                  <a:cubicBezTo>
                    <a:pt x="3523" y="11975"/>
                    <a:pt x="3822" y="11358"/>
                    <a:pt x="4014" y="10692"/>
                  </a:cubicBezTo>
                  <a:cubicBezTo>
                    <a:pt x="4593" y="8684"/>
                    <a:pt x="4609" y="6504"/>
                    <a:pt x="4446" y="4448"/>
                  </a:cubicBezTo>
                  <a:cubicBezTo>
                    <a:pt x="4376" y="3579"/>
                    <a:pt x="4264" y="2709"/>
                    <a:pt x="4083" y="1851"/>
                  </a:cubicBezTo>
                  <a:cubicBezTo>
                    <a:pt x="3898" y="1285"/>
                    <a:pt x="3690" y="723"/>
                    <a:pt x="3471" y="165"/>
                  </a:cubicBezTo>
                  <a:cubicBezTo>
                    <a:pt x="2698" y="101"/>
                    <a:pt x="1922" y="46"/>
                    <a:pt x="1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maranth"/>
              <a:buNone/>
              <a:defRPr sz="3500" b="1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maranth"/>
              <a:buNone/>
              <a:defRPr sz="3500" b="1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maranth"/>
              <a:buNone/>
              <a:defRPr sz="3500" b="1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maranth"/>
              <a:buNone/>
              <a:defRPr sz="3500" b="1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maranth"/>
              <a:buNone/>
              <a:defRPr sz="3500" b="1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maranth"/>
              <a:buNone/>
              <a:defRPr sz="3500" b="1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maranth"/>
              <a:buNone/>
              <a:defRPr sz="3500" b="1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maranth"/>
              <a:buNone/>
              <a:defRPr sz="3500" b="1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maranth"/>
              <a:buNone/>
              <a:defRPr sz="3500" b="1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ntari"/>
              <a:buChar char="●"/>
              <a:defRPr>
                <a:solidFill>
                  <a:schemeClr val="dk2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ntari"/>
              <a:buChar char="○"/>
              <a:defRPr>
                <a:solidFill>
                  <a:schemeClr val="dk2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ntari"/>
              <a:buChar char="■"/>
              <a:defRPr>
                <a:solidFill>
                  <a:schemeClr val="dk2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ntari"/>
              <a:buChar char="●"/>
              <a:defRPr>
                <a:solidFill>
                  <a:schemeClr val="dk2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ntari"/>
              <a:buChar char="○"/>
              <a:defRPr>
                <a:solidFill>
                  <a:schemeClr val="dk2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ntari"/>
              <a:buChar char="■"/>
              <a:defRPr>
                <a:solidFill>
                  <a:schemeClr val="dk2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ntari"/>
              <a:buChar char="●"/>
              <a:defRPr>
                <a:solidFill>
                  <a:schemeClr val="dk2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antari"/>
              <a:buChar char="○"/>
              <a:defRPr>
                <a:solidFill>
                  <a:schemeClr val="dk2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Gantari"/>
              <a:buChar char="■"/>
              <a:defRPr>
                <a:solidFill>
                  <a:schemeClr val="dk2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74" r:id="rId6"/>
    <p:sldLayoutId id="2147483677" r:id="rId7"/>
    <p:sldLayoutId id="2147483686" r:id="rId8"/>
    <p:sldLayoutId id="2147483687" r:id="rId9"/>
    <p:sldLayoutId id="214748368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46"/>
          <p:cNvSpPr/>
          <p:nvPr/>
        </p:nvSpPr>
        <p:spPr>
          <a:xfrm>
            <a:off x="5004600" y="775800"/>
            <a:ext cx="2250130" cy="1960040"/>
          </a:xfrm>
          <a:custGeom>
            <a:avLst/>
            <a:gdLst/>
            <a:ahLst/>
            <a:cxnLst/>
            <a:rect l="l" t="t" r="r" b="b"/>
            <a:pathLst>
              <a:path w="20718" h="18047" extrusionOk="0">
                <a:moveTo>
                  <a:pt x="8615" y="0"/>
                </a:moveTo>
                <a:cubicBezTo>
                  <a:pt x="7340" y="0"/>
                  <a:pt x="6082" y="112"/>
                  <a:pt x="4945" y="526"/>
                </a:cubicBezTo>
                <a:cubicBezTo>
                  <a:pt x="2653" y="1359"/>
                  <a:pt x="1342" y="3253"/>
                  <a:pt x="708" y="5136"/>
                </a:cubicBezTo>
                <a:cubicBezTo>
                  <a:pt x="99" y="6938"/>
                  <a:pt x="1" y="8832"/>
                  <a:pt x="367" y="10676"/>
                </a:cubicBezTo>
                <a:cubicBezTo>
                  <a:pt x="593" y="11813"/>
                  <a:pt x="998" y="12933"/>
                  <a:pt x="1570" y="13999"/>
                </a:cubicBezTo>
                <a:cubicBezTo>
                  <a:pt x="2149" y="15076"/>
                  <a:pt x="2884" y="16543"/>
                  <a:pt x="4339" y="17085"/>
                </a:cubicBezTo>
                <a:cubicBezTo>
                  <a:pt x="5725" y="17602"/>
                  <a:pt x="7877" y="17794"/>
                  <a:pt x="9376" y="17950"/>
                </a:cubicBezTo>
                <a:cubicBezTo>
                  <a:pt x="9956" y="18010"/>
                  <a:pt x="10645" y="18046"/>
                  <a:pt x="11390" y="18046"/>
                </a:cubicBezTo>
                <a:cubicBezTo>
                  <a:pt x="14634" y="18046"/>
                  <a:pt x="18927" y="17368"/>
                  <a:pt x="19819" y="15105"/>
                </a:cubicBezTo>
                <a:cubicBezTo>
                  <a:pt x="20718" y="12823"/>
                  <a:pt x="20522" y="10380"/>
                  <a:pt x="20317" y="7995"/>
                </a:cubicBezTo>
                <a:cubicBezTo>
                  <a:pt x="20115" y="5648"/>
                  <a:pt x="19735" y="3021"/>
                  <a:pt x="17356" y="1516"/>
                </a:cubicBezTo>
                <a:cubicBezTo>
                  <a:pt x="15550" y="373"/>
                  <a:pt x="13054" y="194"/>
                  <a:pt x="10726" y="71"/>
                </a:cubicBezTo>
                <a:cubicBezTo>
                  <a:pt x="10029" y="34"/>
                  <a:pt x="9319" y="0"/>
                  <a:pt x="8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46"/>
          <p:cNvSpPr/>
          <p:nvPr/>
        </p:nvSpPr>
        <p:spPr>
          <a:xfrm>
            <a:off x="6848500" y="3246825"/>
            <a:ext cx="1582284" cy="1214461"/>
          </a:xfrm>
          <a:custGeom>
            <a:avLst/>
            <a:gdLst/>
            <a:ahLst/>
            <a:cxnLst/>
            <a:rect l="l" t="t" r="r" b="b"/>
            <a:pathLst>
              <a:path w="13529" h="10384" extrusionOk="0">
                <a:moveTo>
                  <a:pt x="8104" y="0"/>
                </a:moveTo>
                <a:cubicBezTo>
                  <a:pt x="6979" y="0"/>
                  <a:pt x="5906" y="128"/>
                  <a:pt x="4717" y="287"/>
                </a:cubicBezTo>
                <a:cubicBezTo>
                  <a:pt x="4477" y="320"/>
                  <a:pt x="4234" y="353"/>
                  <a:pt x="4013" y="430"/>
                </a:cubicBezTo>
                <a:cubicBezTo>
                  <a:pt x="3528" y="599"/>
                  <a:pt x="3195" y="963"/>
                  <a:pt x="3022" y="1352"/>
                </a:cubicBezTo>
                <a:cubicBezTo>
                  <a:pt x="2005" y="3633"/>
                  <a:pt x="1678" y="5840"/>
                  <a:pt x="488" y="8146"/>
                </a:cubicBezTo>
                <a:cubicBezTo>
                  <a:pt x="245" y="8616"/>
                  <a:pt x="1" y="9185"/>
                  <a:pt x="254" y="9649"/>
                </a:cubicBezTo>
                <a:cubicBezTo>
                  <a:pt x="464" y="10036"/>
                  <a:pt x="938" y="10186"/>
                  <a:pt x="1372" y="10263"/>
                </a:cubicBezTo>
                <a:cubicBezTo>
                  <a:pt x="1832" y="10345"/>
                  <a:pt x="2297" y="10384"/>
                  <a:pt x="2762" y="10384"/>
                </a:cubicBezTo>
                <a:cubicBezTo>
                  <a:pt x="4549" y="10384"/>
                  <a:pt x="6338" y="9812"/>
                  <a:pt x="7924" y="8956"/>
                </a:cubicBezTo>
                <a:cubicBezTo>
                  <a:pt x="10963" y="7315"/>
                  <a:pt x="13245" y="5778"/>
                  <a:pt x="13484" y="2353"/>
                </a:cubicBezTo>
                <a:cubicBezTo>
                  <a:pt x="13528" y="1726"/>
                  <a:pt x="13494" y="901"/>
                  <a:pt x="12711" y="534"/>
                </a:cubicBezTo>
                <a:cubicBezTo>
                  <a:pt x="12422" y="399"/>
                  <a:pt x="12078" y="359"/>
                  <a:pt x="11744" y="321"/>
                </a:cubicBezTo>
                <a:cubicBezTo>
                  <a:pt x="11060" y="244"/>
                  <a:pt x="10375" y="167"/>
                  <a:pt x="9691" y="89"/>
                </a:cubicBezTo>
                <a:cubicBezTo>
                  <a:pt x="9141" y="27"/>
                  <a:pt x="8617" y="0"/>
                  <a:pt x="81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46"/>
          <p:cNvSpPr txBox="1">
            <a:spLocks noGrp="1"/>
          </p:cNvSpPr>
          <p:nvPr>
            <p:ph type="ctrTitle"/>
          </p:nvPr>
        </p:nvSpPr>
        <p:spPr>
          <a:xfrm>
            <a:off x="467544" y="771550"/>
            <a:ext cx="4528800" cy="2749200"/>
          </a:xfrm>
        </p:spPr>
        <p:txBody>
          <a:bodyPr/>
          <a:lstStyle/>
          <a:p>
            <a:pPr lvl="0"/>
            <a:r>
              <a:rPr lang="hu-HU" sz="2800" dirty="0" smtClean="0"/>
              <a:t>Születéssel és halállal kapcsolatos testképzetek a Bibliában és a teológiatörténetben</a:t>
            </a:r>
            <a:endParaRPr lang="hu-HU" sz="2800" dirty="0"/>
          </a:p>
        </p:txBody>
      </p:sp>
      <p:sp>
        <p:nvSpPr>
          <p:cNvPr id="1284" name="Google Shape;1284;p46"/>
          <p:cNvSpPr txBox="1">
            <a:spLocks noGrp="1"/>
          </p:cNvSpPr>
          <p:nvPr>
            <p:ph type="subTitle" idx="1"/>
          </p:nvPr>
        </p:nvSpPr>
        <p:spPr>
          <a:xfrm>
            <a:off x="323528" y="3579862"/>
            <a:ext cx="4528800" cy="447300"/>
          </a:xfrm>
        </p:spPr>
        <p:txBody>
          <a:bodyPr/>
          <a:lstStyle/>
          <a:p>
            <a:pPr lvl="0"/>
            <a:r>
              <a:rPr lang="hu-HU" smtClean="0"/>
              <a:t>Evangélikus Biblikus Szabadegyetem </a:t>
            </a:r>
          </a:p>
          <a:p>
            <a:pPr lvl="0"/>
            <a:r>
              <a:rPr lang="hu-HU" smtClean="0"/>
              <a:t>2023. nov. 14.</a:t>
            </a:r>
            <a:endParaRPr lang="hu-HU" dirty="0"/>
          </a:p>
        </p:txBody>
      </p:sp>
      <p:pic>
        <p:nvPicPr>
          <p:cNvPr id="8" name="Kép helye 7" descr="Foto-Portada-curs-1024x576.jpg"/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1862" r="21862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Részek vagy egész?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testrészeken keresztül jutunk el az egészhez, nincs terminus a test egészére</a:t>
            </a:r>
          </a:p>
          <a:p>
            <a:r>
              <a:rPr lang="hu-HU" dirty="0" smtClean="0"/>
              <a:t>Leginkább kutatott szöveg: Énekek éneke – számos testrész említése, mégsem beszél fiziológiai/funkcionális egységként a testről, nem jön létre fotográfiai jellegű optikai összbenyomás</a:t>
            </a:r>
          </a:p>
          <a:p>
            <a:r>
              <a:rPr lang="hu-HU" dirty="0" smtClean="0"/>
              <a:t>Törvényszövegek: </a:t>
            </a:r>
            <a:r>
              <a:rPr lang="hu-HU" dirty="0" err="1" smtClean="0"/>
              <a:t>talio-elv</a:t>
            </a:r>
            <a:r>
              <a:rPr lang="hu-HU" dirty="0" smtClean="0"/>
              <a:t>, a test tulajdonosának a tőkéje, megsértése büntetést von maga után – a büntetésformákból látszik, a test nem olyasvalami, ami minden körülmények között védendő tartozéka az embernek (a testi sérthetetlenség elvétől távol)</a:t>
            </a:r>
          </a:p>
          <a:p>
            <a:r>
              <a:rPr lang="hu-HU" dirty="0" smtClean="0"/>
              <a:t>A test az élethez nélkülözhetetlen feltétel, egyes életszakaszok világos megkülönböztetése</a:t>
            </a:r>
          </a:p>
          <a:p>
            <a:r>
              <a:rPr lang="hu-HU" dirty="0" smtClean="0"/>
              <a:t>Szépségideál: dinamikus megközelítés (nem a test vagy az egyes testrészek szépek, hanem a leírt testrész által kifejezésre jutó dinamika (szem: szép, mert szerelmi üzenetet közvetít); nem szépség-ideál, hanem kapcsolódás-ideál</a:t>
            </a:r>
          </a:p>
          <a:p>
            <a:r>
              <a:rPr lang="hu-HU" dirty="0" smtClean="0"/>
              <a:t>Test és individualitás: a tárgyi emlékeken általában személytelenített formában ábrázolt testek, a tipikus emberi megidézése; a szövegekben is kevés az egyénítő tulajdonság (nincs olyan külső tulajdonság-halmaz, amely alapján ráismernénk bármely szereplőre)</a:t>
            </a:r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Isten teste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Tízparancsolat: nem a képre vonatkozik általánosságban, hanem a szoborra, faragott képmásra -  a szobrok kultikus tisztelete kerül tilalom alá</a:t>
            </a:r>
          </a:p>
          <a:p>
            <a:r>
              <a:rPr lang="hu-HU" dirty="0" err="1" smtClean="0"/>
              <a:t>Ósz-i</a:t>
            </a:r>
            <a:r>
              <a:rPr lang="hu-HU" dirty="0" smtClean="0"/>
              <a:t> szöveghelyek: olyan kontúrjait rajzolják meg </a:t>
            </a:r>
            <a:r>
              <a:rPr lang="hu-HU" dirty="0" err="1" smtClean="0"/>
              <a:t>JHVH-nak</a:t>
            </a:r>
            <a:r>
              <a:rPr lang="hu-HU" dirty="0" smtClean="0"/>
              <a:t>, amely nagyon közel esik a képi ábrázoláshoz (csak épp nem szoborszerű)</a:t>
            </a:r>
          </a:p>
          <a:p>
            <a:r>
              <a:rPr lang="hu-HU" dirty="0" smtClean="0"/>
              <a:t>Antropomorfizmusok: Isten különböző testrészeinek gyakori megnevezése: mintha emberszerű lenne (anélkül, hogy megpillanthatnánk) – istenképünket ez határozza meg</a:t>
            </a:r>
          </a:p>
          <a:p>
            <a:r>
              <a:rPr lang="hu-HU" dirty="0" smtClean="0"/>
              <a:t>Legfontosabb testrészek: fej, arc, szem, fül, orr, száj, garat, kar, jobb, kéz, láb/lábfej, összesen kb. 1300 helyen</a:t>
            </a:r>
          </a:p>
          <a:p>
            <a:r>
              <a:rPr lang="hu-HU" dirty="0" smtClean="0"/>
              <a:t>Elsősorban olyan testrészek, amelyek a cselekvéssel és a kommunikációval kapcsolatosak (nemi tulajdonságok kimaradnak)</a:t>
            </a:r>
          </a:p>
          <a:p>
            <a:r>
              <a:rPr lang="hu-HU" dirty="0" smtClean="0"/>
              <a:t>Az embertől eltérő testi tulajdonságok: szárny, néha állati testrészek</a:t>
            </a:r>
          </a:p>
          <a:p>
            <a:r>
              <a:rPr lang="hu-HU" dirty="0" smtClean="0"/>
              <a:t>Az ember istenképűsége: a hasonlóság nem azonosság, Isten sokkal több cselekedeteiben és alapképességeiben, semmint az emberrel összehasonlítható legyen</a:t>
            </a:r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Testkép az Újszövetségben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0000" y="1139550"/>
            <a:ext cx="7704000" cy="3448423"/>
          </a:xfrm>
        </p:spPr>
        <p:txBody>
          <a:bodyPr/>
          <a:lstStyle/>
          <a:p>
            <a:r>
              <a:rPr lang="hu-HU" dirty="0" smtClean="0"/>
              <a:t>Nincs az emberre vonatkozó antropológiai definíció vagy filozófiai leírás</a:t>
            </a:r>
          </a:p>
          <a:p>
            <a:r>
              <a:rPr lang="hu-HU" dirty="0" smtClean="0"/>
              <a:t>Az emberi mivolt, az emberi létezés kérdései gyakran felmerülnek</a:t>
            </a:r>
          </a:p>
          <a:p>
            <a:r>
              <a:rPr lang="hu-HU" dirty="0" smtClean="0"/>
              <a:t>Állítások – nem valamely antropológiai lényeget fognak meg, hanem különböző aspektusokra mutatnak rá</a:t>
            </a:r>
          </a:p>
          <a:p>
            <a:r>
              <a:rPr lang="hu-HU" dirty="0" smtClean="0"/>
              <a:t>Korai kereszténységre vonatkozó interpretációs meghatározottságok: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>
              <a:buNone/>
            </a:pP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Istenképűség: az </a:t>
            </a:r>
            <a:r>
              <a:rPr lang="hu-HU" dirty="0" err="1" smtClean="0"/>
              <a:t>Úsz</a:t>
            </a:r>
            <a:r>
              <a:rPr lang="hu-HU" dirty="0" smtClean="0"/>
              <a:t>. Jézus Krisztusra vonatkoztatja a fogalmat, hármasság: Isten képmása Krisztus, </a:t>
            </a:r>
            <a:r>
              <a:rPr lang="hu-HU" dirty="0" err="1" smtClean="0"/>
              <a:t>Krisztus</a:t>
            </a:r>
            <a:r>
              <a:rPr lang="hu-HU" dirty="0" smtClean="0"/>
              <a:t> képmása az ember</a:t>
            </a:r>
          </a:p>
          <a:p>
            <a:r>
              <a:rPr lang="hu-HU" dirty="0" smtClean="0"/>
              <a:t>A „belső ember” felértékelődése (</a:t>
            </a:r>
            <a:r>
              <a:rPr lang="hu-HU" dirty="0" err="1" smtClean="0"/>
              <a:t>Theißen</a:t>
            </a:r>
            <a:r>
              <a:rPr lang="hu-HU" dirty="0" smtClean="0"/>
              <a:t> 2012): a Biblia (Pál leveleinek) </a:t>
            </a:r>
            <a:r>
              <a:rPr lang="hu-HU" dirty="0" err="1" smtClean="0"/>
              <a:t>transzformatív</a:t>
            </a:r>
            <a:r>
              <a:rPr lang="hu-HU" dirty="0" smtClean="0"/>
              <a:t> emberképe (</a:t>
            </a:r>
            <a:r>
              <a:rPr lang="hu-HU" dirty="0" err="1" smtClean="0"/>
              <a:t>óemberből</a:t>
            </a:r>
            <a:r>
              <a:rPr lang="hu-HU" dirty="0" smtClean="0"/>
              <a:t> új ember)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331640" y="2355726"/>
            <a:ext cx="3960440" cy="936104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200" dirty="0" err="1" smtClean="0"/>
              <a:t>-zsidó</a:t>
            </a:r>
            <a:r>
              <a:rPr lang="hu-HU" sz="1200" dirty="0" smtClean="0"/>
              <a:t> / nem zsidó (pogány)</a:t>
            </a:r>
          </a:p>
          <a:p>
            <a:r>
              <a:rPr lang="hu-HU" sz="1200" dirty="0" smtClean="0"/>
              <a:t>- nemek teremtett </a:t>
            </a:r>
            <a:r>
              <a:rPr lang="hu-HU" sz="1200" dirty="0" smtClean="0"/>
              <a:t>különbözősége (ffi/nő)</a:t>
            </a:r>
            <a:endParaRPr lang="hu-HU" sz="1200" dirty="0" smtClean="0"/>
          </a:p>
          <a:p>
            <a:r>
              <a:rPr lang="hu-HU" sz="1200" dirty="0" smtClean="0"/>
              <a:t>- szabadok és rabszolgák közti társadalmi különbség</a:t>
            </a:r>
          </a:p>
          <a:p>
            <a:r>
              <a:rPr lang="hu-HU" sz="1200" dirty="0" smtClean="0"/>
              <a:t>(- tiszta és tisztátalan különbsége)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p7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 err="1" smtClean="0"/>
              <a:t>Theißen</a:t>
            </a:r>
            <a:r>
              <a:rPr lang="hu-HU" sz="2000" dirty="0" smtClean="0"/>
              <a:t>: a páli emberképben rejlő transzformációs dinamika</a:t>
            </a:r>
            <a:endParaRPr sz="2000" dirty="0"/>
          </a:p>
        </p:txBody>
      </p:sp>
      <p:graphicFrame>
        <p:nvGraphicFramePr>
          <p:cNvPr id="2191" name="Google Shape;2191;p70"/>
          <p:cNvGraphicFramePr/>
          <p:nvPr/>
        </p:nvGraphicFramePr>
        <p:xfrm>
          <a:off x="827584" y="1131590"/>
          <a:ext cx="7384992" cy="4027760"/>
        </p:xfrm>
        <a:graphic>
          <a:graphicData uri="http://schemas.openxmlformats.org/drawingml/2006/table">
            <a:tbl>
              <a:tblPr>
                <a:tableStyleId>{E7C6E9D2-D240-4BAC-B96B-7582B0344EF6}</a:tableStyleId>
              </a:tblPr>
              <a:tblGrid>
                <a:gridCol w="1556550"/>
                <a:gridCol w="2724364"/>
                <a:gridCol w="494945"/>
                <a:gridCol w="208250"/>
                <a:gridCol w="2400883"/>
              </a:tblGrid>
              <a:tr h="818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dk2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400" dirty="0" smtClean="0">
                          <a:sym typeface="Amaranth"/>
                        </a:rPr>
                        <a:t>A</a:t>
                      </a:r>
                      <a:r>
                        <a:rPr lang="hu-HU" sz="2400" baseline="0" dirty="0" smtClean="0">
                          <a:sym typeface="Amaranth"/>
                        </a:rPr>
                        <a:t> megváltó átalakulás előtti ember</a:t>
                      </a:r>
                      <a:endParaRPr sz="2400" b="1" dirty="0">
                        <a:solidFill>
                          <a:schemeClr val="dk2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25" marR="91425" marT="68575" marB="6857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dk2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25" marR="91425" marT="68575" marB="6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chemeClr val="dk2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25" marR="91425" marT="68575" marB="6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400" b="0" dirty="0" smtClean="0">
                          <a:solidFill>
                            <a:schemeClr val="dk2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A megváltó</a:t>
                      </a:r>
                      <a:r>
                        <a:rPr lang="hu-HU" sz="2400" b="0" baseline="0" dirty="0" smtClean="0">
                          <a:solidFill>
                            <a:schemeClr val="dk2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átalakuláson átment</a:t>
                      </a:r>
                      <a:r>
                        <a:rPr lang="hu-HU" sz="2400" b="0" dirty="0" smtClean="0">
                          <a:solidFill>
                            <a:schemeClr val="dk2"/>
                          </a:solidFill>
                          <a:latin typeface="Amaranth"/>
                          <a:ea typeface="Amaranth"/>
                          <a:cs typeface="Amaranth"/>
                          <a:sym typeface="Amaranth"/>
                        </a:rPr>
                        <a:t> ember</a:t>
                      </a:r>
                      <a:endParaRPr sz="2400" b="0" dirty="0">
                        <a:solidFill>
                          <a:schemeClr val="dk2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25" marR="91425" marT="68575" marB="6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12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400" b="1" dirty="0" err="1" smtClean="0">
                          <a:sym typeface="Amaranth"/>
                        </a:rPr>
                        <a:t>szóma</a:t>
                      </a:r>
                      <a:r>
                        <a:rPr lang="hu-HU" sz="2400" dirty="0" smtClean="0">
                          <a:sym typeface="Amaranth"/>
                        </a:rPr>
                        <a:t> </a:t>
                      </a:r>
                      <a:r>
                        <a:rPr lang="hu-HU" sz="2400" dirty="0" smtClean="0">
                          <a:sym typeface="Amaranth"/>
                        </a:rPr>
                        <a:t>(</a:t>
                      </a:r>
                      <a:r>
                        <a:rPr lang="hu-HU" sz="2400" dirty="0" err="1" smtClean="0">
                          <a:sym typeface="Amaranth"/>
                        </a:rPr>
                        <a:t>Fleisch</a:t>
                      </a:r>
                      <a:r>
                        <a:rPr lang="hu-HU" sz="2400" dirty="0" smtClean="0">
                          <a:sym typeface="Amaranth"/>
                        </a:rPr>
                        <a:t>)</a:t>
                      </a:r>
                      <a:endParaRPr sz="2400" b="1" dirty="0">
                        <a:solidFill>
                          <a:schemeClr val="dk2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dirty="0" smtClean="0">
                          <a:solidFill>
                            <a:srgbClr val="000000"/>
                          </a:solidFill>
                          <a:latin typeface="Arial"/>
                          <a:ea typeface="Gantari"/>
                          <a:cs typeface="Arial"/>
                          <a:sym typeface="Gantari"/>
                        </a:rPr>
                        <a:t>Passzivitás,</a:t>
                      </a:r>
                      <a:r>
                        <a:rPr lang="hu-HU" baseline="0" dirty="0" smtClean="0">
                          <a:solidFill>
                            <a:srgbClr val="000000"/>
                          </a:solidFill>
                          <a:latin typeface="Arial"/>
                          <a:ea typeface="Gantari"/>
                          <a:cs typeface="Arial"/>
                          <a:sym typeface="Gantari"/>
                        </a:rPr>
                        <a:t> halál, ‘rabszolga’, ‘holttest’, függőség, halandóság</a:t>
                      </a:r>
                      <a:endParaRPr dirty="0">
                        <a:solidFill>
                          <a:schemeClr val="dk2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</a:txBody>
                  <a:tcPr marL="91425" marR="91425" marT="68575" marB="6857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</a:txBody>
                  <a:tcPr marL="91425" marR="91425" marT="68575" marB="6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2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</a:txBody>
                  <a:tcPr marL="91425" marR="91425" marT="68575" marB="6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dirty="0" smtClean="0">
                          <a:solidFill>
                            <a:schemeClr val="dk2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Konstruktív cselekvés,</a:t>
                      </a:r>
                      <a:r>
                        <a:rPr lang="hu-HU" baseline="0" dirty="0" smtClean="0">
                          <a:solidFill>
                            <a:schemeClr val="dk2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 </a:t>
                      </a:r>
                      <a:r>
                        <a:rPr lang="hu-HU" baseline="0" dirty="0" err="1" smtClean="0">
                          <a:solidFill>
                            <a:schemeClr val="dk2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proszociális</a:t>
                      </a:r>
                      <a:r>
                        <a:rPr lang="hu-HU" baseline="0" dirty="0" smtClean="0">
                          <a:solidFill>
                            <a:schemeClr val="dk2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 viselkedés, a </a:t>
                      </a:r>
                      <a:r>
                        <a:rPr lang="hu-HU" b="1" baseline="0" dirty="0" err="1" smtClean="0">
                          <a:solidFill>
                            <a:schemeClr val="dk2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pneuma</a:t>
                      </a:r>
                      <a:r>
                        <a:rPr lang="hu-HU" baseline="0" dirty="0" smtClean="0">
                          <a:solidFill>
                            <a:schemeClr val="dk2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 által életre keltett test</a:t>
                      </a:r>
                      <a:endParaRPr dirty="0">
                        <a:solidFill>
                          <a:schemeClr val="dk2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</a:txBody>
                  <a:tcPr marL="91425" marR="91425" marT="68575" marB="6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</a:tr>
              <a:tr h="812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400" b="1" dirty="0" err="1" smtClean="0">
                          <a:solidFill>
                            <a:srgbClr val="000000"/>
                          </a:solidFill>
                          <a:latin typeface="Arial"/>
                          <a:ea typeface="Amaranth"/>
                          <a:cs typeface="Arial"/>
                          <a:sym typeface="Amaranth"/>
                        </a:rPr>
                        <a:t>szarksz</a:t>
                      </a:r>
                      <a:endParaRPr lang="hu-HU" sz="2400" b="1" dirty="0" smtClean="0">
                        <a:solidFill>
                          <a:srgbClr val="000000"/>
                        </a:solidFill>
                        <a:latin typeface="Arial"/>
                        <a:ea typeface="Amaranth"/>
                        <a:cs typeface="Arial"/>
                        <a:sym typeface="Amaranth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2400" b="0" dirty="0" smtClean="0">
                          <a:solidFill>
                            <a:srgbClr val="000000"/>
                          </a:solidFill>
                          <a:latin typeface="Arial"/>
                          <a:ea typeface="Amaranth"/>
                          <a:cs typeface="Arial"/>
                          <a:sym typeface="Amaranth"/>
                        </a:rPr>
                        <a:t>(</a:t>
                      </a:r>
                      <a:r>
                        <a:rPr lang="hu-HU" sz="2400" b="0" dirty="0" err="1" smtClean="0">
                          <a:solidFill>
                            <a:srgbClr val="000000"/>
                          </a:solidFill>
                          <a:latin typeface="Arial"/>
                          <a:ea typeface="Amaranth"/>
                          <a:cs typeface="Arial"/>
                          <a:sym typeface="Amaranth"/>
                        </a:rPr>
                        <a:t>Leib</a:t>
                      </a:r>
                      <a:r>
                        <a:rPr lang="hu-HU" sz="2400" b="0" dirty="0" smtClean="0">
                          <a:solidFill>
                            <a:srgbClr val="000000"/>
                          </a:solidFill>
                          <a:latin typeface="Arial"/>
                          <a:ea typeface="Amaranth"/>
                          <a:cs typeface="Arial"/>
                          <a:sym typeface="Amaranth"/>
                        </a:rPr>
                        <a:t>)</a:t>
                      </a:r>
                      <a:endParaRPr sz="2400" b="1" dirty="0">
                        <a:solidFill>
                          <a:schemeClr val="dk2"/>
                        </a:solidFill>
                        <a:latin typeface="Amaranth"/>
                        <a:ea typeface="Amaranth"/>
                        <a:cs typeface="Amaranth"/>
                        <a:sym typeface="Amaranth"/>
                      </a:endParaRPr>
                    </a:p>
                  </a:txBody>
                  <a:tcPr marL="91425" marR="91425" marT="68575" marB="6857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dirty="0" smtClean="0">
                          <a:sym typeface="Gantari"/>
                        </a:rPr>
                        <a:t>Destruktív aktivitás, </a:t>
                      </a:r>
                      <a:r>
                        <a:rPr lang="hu-HU" dirty="0" err="1" smtClean="0">
                          <a:sym typeface="Gantari"/>
                        </a:rPr>
                        <a:t>szarksz</a:t>
                      </a:r>
                      <a:r>
                        <a:rPr lang="hu-HU" dirty="0" smtClean="0">
                          <a:sym typeface="Gantari"/>
                        </a:rPr>
                        <a:t>: az érzelmek és az Istennel</a:t>
                      </a:r>
                      <a:r>
                        <a:rPr lang="hu-HU" baseline="0" dirty="0" smtClean="0">
                          <a:sym typeface="Gantari"/>
                        </a:rPr>
                        <a:t> szembeni ellenségesség székhelye</a:t>
                      </a:r>
                      <a:endParaRPr dirty="0">
                        <a:solidFill>
                          <a:schemeClr val="dk2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</a:txBody>
                  <a:tcPr marL="91425" marR="91425" marT="68575" marB="6857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2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</a:txBody>
                  <a:tcPr marL="91425" marR="91425" marT="68575" marB="6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2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</a:txBody>
                  <a:tcPr marL="91425" marR="91425" marT="68575" marB="6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dirty="0" smtClean="0">
                          <a:solidFill>
                            <a:schemeClr val="dk2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Passzivitás és halál, a </a:t>
                      </a:r>
                      <a:r>
                        <a:rPr lang="hu-HU" dirty="0" err="1" smtClean="0">
                          <a:solidFill>
                            <a:schemeClr val="dk2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szarksz</a:t>
                      </a:r>
                      <a:r>
                        <a:rPr lang="hu-HU" dirty="0" smtClean="0">
                          <a:solidFill>
                            <a:schemeClr val="dk2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 és az</a:t>
                      </a:r>
                      <a:r>
                        <a:rPr lang="hu-HU" baseline="0" dirty="0" smtClean="0">
                          <a:solidFill>
                            <a:schemeClr val="dk2"/>
                          </a:solidFill>
                          <a:latin typeface="Gantari"/>
                          <a:ea typeface="Gantari"/>
                          <a:cs typeface="Gantari"/>
                          <a:sym typeface="Gantari"/>
                        </a:rPr>
                        <a:t> általa táplált szenvedélyek elmúlása</a:t>
                      </a:r>
                      <a:endParaRPr dirty="0">
                        <a:solidFill>
                          <a:schemeClr val="dk2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</a:txBody>
                  <a:tcPr marL="91425" marR="91425" marT="68575" marB="6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81215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2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</a:txBody>
                  <a:tcPr marL="91425" marR="91425" marT="68575" marB="6857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2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</a:txBody>
                  <a:tcPr marL="91425" marR="91425" marT="68575" marB="6857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2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</a:txBody>
                  <a:tcPr marL="91425" marR="91425" marT="68575" marB="6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2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</a:txBody>
                  <a:tcPr marL="91425" marR="91425" marT="68575" marB="6857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2"/>
                        </a:solidFill>
                        <a:latin typeface="Gantari"/>
                        <a:ea typeface="Gantari"/>
                        <a:cs typeface="Gantari"/>
                        <a:sym typeface="Gantari"/>
                      </a:endParaRPr>
                    </a:p>
                  </a:txBody>
                  <a:tcPr marL="91425" marR="91425" marT="68575" marB="6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4" name="Google Shape;1344;p52"/>
          <p:cNvGrpSpPr/>
          <p:nvPr/>
        </p:nvGrpSpPr>
        <p:grpSpPr>
          <a:xfrm rot="2700000" flipH="1">
            <a:off x="6549203" y="1158357"/>
            <a:ext cx="1381745" cy="2105993"/>
            <a:chOff x="3947042" y="-212275"/>
            <a:chExt cx="670676" cy="1600905"/>
          </a:xfrm>
        </p:grpSpPr>
        <p:sp>
          <p:nvSpPr>
            <p:cNvPr id="1345" name="Google Shape;1345;p52"/>
            <p:cNvSpPr/>
            <p:nvPr/>
          </p:nvSpPr>
          <p:spPr>
            <a:xfrm>
              <a:off x="4553661" y="-212275"/>
              <a:ext cx="64057" cy="1583460"/>
            </a:xfrm>
            <a:custGeom>
              <a:avLst/>
              <a:gdLst/>
              <a:ahLst/>
              <a:cxnLst/>
              <a:rect l="l" t="t" r="r" b="b"/>
              <a:pathLst>
                <a:path w="1590" h="39304" extrusionOk="0">
                  <a:moveTo>
                    <a:pt x="1290" y="0"/>
                  </a:moveTo>
                  <a:cubicBezTo>
                    <a:pt x="997" y="25"/>
                    <a:pt x="704" y="40"/>
                    <a:pt x="411" y="61"/>
                  </a:cubicBezTo>
                  <a:cubicBezTo>
                    <a:pt x="381" y="2731"/>
                    <a:pt x="395" y="5402"/>
                    <a:pt x="410" y="8074"/>
                  </a:cubicBezTo>
                  <a:cubicBezTo>
                    <a:pt x="427" y="11043"/>
                    <a:pt x="443" y="14011"/>
                    <a:pt x="394" y="16979"/>
                  </a:cubicBezTo>
                  <a:cubicBezTo>
                    <a:pt x="345" y="19910"/>
                    <a:pt x="240" y="22840"/>
                    <a:pt x="173" y="25771"/>
                  </a:cubicBezTo>
                  <a:cubicBezTo>
                    <a:pt x="70" y="30278"/>
                    <a:pt x="0" y="34801"/>
                    <a:pt x="193" y="39304"/>
                  </a:cubicBezTo>
                  <a:cubicBezTo>
                    <a:pt x="441" y="39281"/>
                    <a:pt x="690" y="39263"/>
                    <a:pt x="939" y="39238"/>
                  </a:cubicBezTo>
                  <a:cubicBezTo>
                    <a:pt x="392" y="31926"/>
                    <a:pt x="1590" y="24459"/>
                    <a:pt x="1322" y="17114"/>
                  </a:cubicBezTo>
                  <a:cubicBezTo>
                    <a:pt x="1188" y="13487"/>
                    <a:pt x="924" y="9950"/>
                    <a:pt x="1110" y="6323"/>
                  </a:cubicBezTo>
                  <a:cubicBezTo>
                    <a:pt x="1189" y="4768"/>
                    <a:pt x="1273" y="3212"/>
                    <a:pt x="1274" y="1652"/>
                  </a:cubicBezTo>
                  <a:cubicBezTo>
                    <a:pt x="1274" y="1335"/>
                    <a:pt x="1314" y="642"/>
                    <a:pt x="12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2"/>
            <p:cNvSpPr/>
            <p:nvPr/>
          </p:nvSpPr>
          <p:spPr>
            <a:xfrm>
              <a:off x="4470789" y="-207602"/>
              <a:ext cx="65749" cy="1585716"/>
            </a:xfrm>
            <a:custGeom>
              <a:avLst/>
              <a:gdLst/>
              <a:ahLst/>
              <a:cxnLst/>
              <a:rect l="l" t="t" r="r" b="b"/>
              <a:pathLst>
                <a:path w="1632" h="39360" extrusionOk="0">
                  <a:moveTo>
                    <a:pt x="1570" y="0"/>
                  </a:moveTo>
                  <a:lnTo>
                    <a:pt x="1570" y="0"/>
                  </a:lnTo>
                  <a:cubicBezTo>
                    <a:pt x="1080" y="26"/>
                    <a:pt x="589" y="49"/>
                    <a:pt x="98" y="65"/>
                  </a:cubicBezTo>
                  <a:cubicBezTo>
                    <a:pt x="76" y="2135"/>
                    <a:pt x="62" y="4204"/>
                    <a:pt x="53" y="6274"/>
                  </a:cubicBezTo>
                  <a:cubicBezTo>
                    <a:pt x="36" y="9962"/>
                    <a:pt x="34" y="13650"/>
                    <a:pt x="34" y="17339"/>
                  </a:cubicBezTo>
                  <a:cubicBezTo>
                    <a:pt x="34" y="20149"/>
                    <a:pt x="168" y="22935"/>
                    <a:pt x="317" y="25737"/>
                  </a:cubicBezTo>
                  <a:cubicBezTo>
                    <a:pt x="471" y="28643"/>
                    <a:pt x="601" y="31557"/>
                    <a:pt x="497" y="34471"/>
                  </a:cubicBezTo>
                  <a:cubicBezTo>
                    <a:pt x="438" y="36104"/>
                    <a:pt x="304" y="37766"/>
                    <a:pt x="0" y="39360"/>
                  </a:cubicBezTo>
                  <a:cubicBezTo>
                    <a:pt x="451" y="39330"/>
                    <a:pt x="901" y="39297"/>
                    <a:pt x="1352" y="39262"/>
                  </a:cubicBezTo>
                  <a:cubicBezTo>
                    <a:pt x="1269" y="37335"/>
                    <a:pt x="1234" y="35401"/>
                    <a:pt x="1230" y="33468"/>
                  </a:cubicBezTo>
                  <a:cubicBezTo>
                    <a:pt x="1225" y="30545"/>
                    <a:pt x="1289" y="27623"/>
                    <a:pt x="1357" y="24703"/>
                  </a:cubicBezTo>
                  <a:cubicBezTo>
                    <a:pt x="1426" y="21765"/>
                    <a:pt x="1534" y="18828"/>
                    <a:pt x="1569" y="15890"/>
                  </a:cubicBezTo>
                  <a:cubicBezTo>
                    <a:pt x="1631" y="10594"/>
                    <a:pt x="1512" y="5296"/>
                    <a:pt x="15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2"/>
            <p:cNvSpPr/>
            <p:nvPr/>
          </p:nvSpPr>
          <p:spPr>
            <a:xfrm>
              <a:off x="4314148" y="-203774"/>
              <a:ext cx="113732" cy="1589140"/>
            </a:xfrm>
            <a:custGeom>
              <a:avLst/>
              <a:gdLst/>
              <a:ahLst/>
              <a:cxnLst/>
              <a:rect l="l" t="t" r="r" b="b"/>
              <a:pathLst>
                <a:path w="2823" h="39445" extrusionOk="0">
                  <a:moveTo>
                    <a:pt x="2747" y="1"/>
                  </a:moveTo>
                  <a:lnTo>
                    <a:pt x="2747" y="1"/>
                  </a:lnTo>
                  <a:cubicBezTo>
                    <a:pt x="2051" y="15"/>
                    <a:pt x="1356" y="24"/>
                    <a:pt x="659" y="24"/>
                  </a:cubicBezTo>
                  <a:lnTo>
                    <a:pt x="428" y="54"/>
                  </a:lnTo>
                  <a:cubicBezTo>
                    <a:pt x="387" y="1630"/>
                    <a:pt x="370" y="3209"/>
                    <a:pt x="365" y="4786"/>
                  </a:cubicBezTo>
                  <a:cubicBezTo>
                    <a:pt x="360" y="6307"/>
                    <a:pt x="366" y="7829"/>
                    <a:pt x="372" y="9349"/>
                  </a:cubicBezTo>
                  <a:cubicBezTo>
                    <a:pt x="380" y="10868"/>
                    <a:pt x="348" y="12396"/>
                    <a:pt x="393" y="13914"/>
                  </a:cubicBezTo>
                  <a:cubicBezTo>
                    <a:pt x="487" y="17075"/>
                    <a:pt x="451" y="20238"/>
                    <a:pt x="330" y="23394"/>
                  </a:cubicBezTo>
                  <a:cubicBezTo>
                    <a:pt x="269" y="24968"/>
                    <a:pt x="174" y="26534"/>
                    <a:pt x="83" y="28104"/>
                  </a:cubicBezTo>
                  <a:cubicBezTo>
                    <a:pt x="1" y="29526"/>
                    <a:pt x="66" y="30977"/>
                    <a:pt x="114" y="32399"/>
                  </a:cubicBezTo>
                  <a:cubicBezTo>
                    <a:pt x="195" y="34741"/>
                    <a:pt x="319" y="37101"/>
                    <a:pt x="213" y="39445"/>
                  </a:cubicBezTo>
                  <a:cubicBezTo>
                    <a:pt x="762" y="39427"/>
                    <a:pt x="1310" y="39405"/>
                    <a:pt x="1858" y="39379"/>
                  </a:cubicBezTo>
                  <a:cubicBezTo>
                    <a:pt x="1672" y="37466"/>
                    <a:pt x="1698" y="35505"/>
                    <a:pt x="1774" y="33584"/>
                  </a:cubicBezTo>
                  <a:cubicBezTo>
                    <a:pt x="1879" y="30934"/>
                    <a:pt x="2126" y="28301"/>
                    <a:pt x="2295" y="25658"/>
                  </a:cubicBezTo>
                  <a:cubicBezTo>
                    <a:pt x="2478" y="22830"/>
                    <a:pt x="2536" y="19982"/>
                    <a:pt x="2611" y="17145"/>
                  </a:cubicBezTo>
                  <a:cubicBezTo>
                    <a:pt x="2761" y="11434"/>
                    <a:pt x="2823" y="5717"/>
                    <a:pt x="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2"/>
            <p:cNvSpPr/>
            <p:nvPr/>
          </p:nvSpPr>
          <p:spPr>
            <a:xfrm>
              <a:off x="4155937" y="-196925"/>
              <a:ext cx="140362" cy="1585313"/>
            </a:xfrm>
            <a:custGeom>
              <a:avLst/>
              <a:gdLst/>
              <a:ahLst/>
              <a:cxnLst/>
              <a:rect l="l" t="t" r="r" b="b"/>
              <a:pathLst>
                <a:path w="3484" h="39350" extrusionOk="0">
                  <a:moveTo>
                    <a:pt x="3456" y="1"/>
                  </a:moveTo>
                  <a:cubicBezTo>
                    <a:pt x="2551" y="113"/>
                    <a:pt x="1644" y="200"/>
                    <a:pt x="735" y="231"/>
                  </a:cubicBezTo>
                  <a:cubicBezTo>
                    <a:pt x="632" y="235"/>
                    <a:pt x="529" y="236"/>
                    <a:pt x="426" y="239"/>
                  </a:cubicBezTo>
                  <a:cubicBezTo>
                    <a:pt x="632" y="3047"/>
                    <a:pt x="628" y="5875"/>
                    <a:pt x="554" y="8694"/>
                  </a:cubicBezTo>
                  <a:cubicBezTo>
                    <a:pt x="477" y="11580"/>
                    <a:pt x="332" y="14462"/>
                    <a:pt x="281" y="17348"/>
                  </a:cubicBezTo>
                  <a:cubicBezTo>
                    <a:pt x="255" y="18790"/>
                    <a:pt x="252" y="20234"/>
                    <a:pt x="293" y="21674"/>
                  </a:cubicBezTo>
                  <a:cubicBezTo>
                    <a:pt x="334" y="23063"/>
                    <a:pt x="415" y="24448"/>
                    <a:pt x="462" y="25834"/>
                  </a:cubicBezTo>
                  <a:cubicBezTo>
                    <a:pt x="559" y="28618"/>
                    <a:pt x="606" y="31434"/>
                    <a:pt x="377" y="34208"/>
                  </a:cubicBezTo>
                  <a:cubicBezTo>
                    <a:pt x="236" y="35908"/>
                    <a:pt x="21" y="37630"/>
                    <a:pt x="0" y="39350"/>
                  </a:cubicBezTo>
                  <a:cubicBezTo>
                    <a:pt x="1080" y="39345"/>
                    <a:pt x="2161" y="39327"/>
                    <a:pt x="3241" y="39299"/>
                  </a:cubicBezTo>
                  <a:cubicBezTo>
                    <a:pt x="3381" y="36528"/>
                    <a:pt x="3170" y="33733"/>
                    <a:pt x="3105" y="30958"/>
                  </a:cubicBezTo>
                  <a:cubicBezTo>
                    <a:pt x="3036" y="27931"/>
                    <a:pt x="3319" y="24927"/>
                    <a:pt x="3412" y="21906"/>
                  </a:cubicBezTo>
                  <a:cubicBezTo>
                    <a:pt x="3460" y="20324"/>
                    <a:pt x="3484" y="18738"/>
                    <a:pt x="3479" y="17154"/>
                  </a:cubicBezTo>
                  <a:cubicBezTo>
                    <a:pt x="3474" y="15604"/>
                    <a:pt x="3421" y="14056"/>
                    <a:pt x="3418" y="12505"/>
                  </a:cubicBezTo>
                  <a:cubicBezTo>
                    <a:pt x="3407" y="8340"/>
                    <a:pt x="3353" y="4166"/>
                    <a:pt x="34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2"/>
            <p:cNvSpPr/>
            <p:nvPr/>
          </p:nvSpPr>
          <p:spPr>
            <a:xfrm>
              <a:off x="4055861" y="-186370"/>
              <a:ext cx="97093" cy="1575000"/>
            </a:xfrm>
            <a:custGeom>
              <a:avLst/>
              <a:gdLst/>
              <a:ahLst/>
              <a:cxnLst/>
              <a:rect l="l" t="t" r="r" b="b"/>
              <a:pathLst>
                <a:path w="2410" h="39094" extrusionOk="0">
                  <a:moveTo>
                    <a:pt x="2009" y="1"/>
                  </a:moveTo>
                  <a:lnTo>
                    <a:pt x="2009" y="1"/>
                  </a:lnTo>
                  <a:cubicBezTo>
                    <a:pt x="1546" y="9"/>
                    <a:pt x="1084" y="15"/>
                    <a:pt x="621" y="19"/>
                  </a:cubicBezTo>
                  <a:cubicBezTo>
                    <a:pt x="913" y="6051"/>
                    <a:pt x="950" y="12097"/>
                    <a:pt x="692" y="18139"/>
                  </a:cubicBezTo>
                  <a:cubicBezTo>
                    <a:pt x="514" y="22292"/>
                    <a:pt x="113" y="26416"/>
                    <a:pt x="76" y="30581"/>
                  </a:cubicBezTo>
                  <a:cubicBezTo>
                    <a:pt x="50" y="33418"/>
                    <a:pt x="82" y="36255"/>
                    <a:pt x="1" y="39088"/>
                  </a:cubicBezTo>
                  <a:cubicBezTo>
                    <a:pt x="528" y="39091"/>
                    <a:pt x="1057" y="39094"/>
                    <a:pt x="1583" y="39094"/>
                  </a:cubicBezTo>
                  <a:cubicBezTo>
                    <a:pt x="1608" y="37064"/>
                    <a:pt x="1895" y="35022"/>
                    <a:pt x="2032" y="33016"/>
                  </a:cubicBezTo>
                  <a:cubicBezTo>
                    <a:pt x="2222" y="30250"/>
                    <a:pt x="2124" y="27434"/>
                    <a:pt x="2014" y="24665"/>
                  </a:cubicBezTo>
                  <a:cubicBezTo>
                    <a:pt x="1958" y="23263"/>
                    <a:pt x="1882" y="21863"/>
                    <a:pt x="1861" y="20458"/>
                  </a:cubicBezTo>
                  <a:cubicBezTo>
                    <a:pt x="1841" y="19015"/>
                    <a:pt x="1857" y="17571"/>
                    <a:pt x="1893" y="16130"/>
                  </a:cubicBezTo>
                  <a:cubicBezTo>
                    <a:pt x="2027" y="10757"/>
                    <a:pt x="2409" y="5363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2"/>
            <p:cNvSpPr/>
            <p:nvPr/>
          </p:nvSpPr>
          <p:spPr>
            <a:xfrm>
              <a:off x="3947042" y="-184798"/>
              <a:ext cx="102854" cy="1572663"/>
            </a:xfrm>
            <a:custGeom>
              <a:avLst/>
              <a:gdLst/>
              <a:ahLst/>
              <a:cxnLst/>
              <a:rect l="l" t="t" r="r" b="b"/>
              <a:pathLst>
                <a:path w="2553" h="39036" extrusionOk="0">
                  <a:moveTo>
                    <a:pt x="2210" y="1"/>
                  </a:moveTo>
                  <a:cubicBezTo>
                    <a:pt x="1626" y="39"/>
                    <a:pt x="1043" y="77"/>
                    <a:pt x="458" y="114"/>
                  </a:cubicBezTo>
                  <a:cubicBezTo>
                    <a:pt x="439" y="321"/>
                    <a:pt x="423" y="528"/>
                    <a:pt x="403" y="733"/>
                  </a:cubicBezTo>
                  <a:cubicBezTo>
                    <a:pt x="705" y="2383"/>
                    <a:pt x="828" y="4114"/>
                    <a:pt x="896" y="5749"/>
                  </a:cubicBezTo>
                  <a:cubicBezTo>
                    <a:pt x="1041" y="9272"/>
                    <a:pt x="875" y="12810"/>
                    <a:pt x="672" y="16322"/>
                  </a:cubicBezTo>
                  <a:cubicBezTo>
                    <a:pt x="571" y="18064"/>
                    <a:pt x="455" y="19804"/>
                    <a:pt x="336" y="21543"/>
                  </a:cubicBezTo>
                  <a:cubicBezTo>
                    <a:pt x="433" y="27140"/>
                    <a:pt x="144" y="32716"/>
                    <a:pt x="0" y="38304"/>
                  </a:cubicBezTo>
                  <a:cubicBezTo>
                    <a:pt x="29" y="38541"/>
                    <a:pt x="60" y="38777"/>
                    <a:pt x="95" y="39014"/>
                  </a:cubicBezTo>
                  <a:cubicBezTo>
                    <a:pt x="597" y="39023"/>
                    <a:pt x="1097" y="39029"/>
                    <a:pt x="1599" y="39035"/>
                  </a:cubicBezTo>
                  <a:cubicBezTo>
                    <a:pt x="1692" y="35894"/>
                    <a:pt x="1631" y="32746"/>
                    <a:pt x="1683" y="29599"/>
                  </a:cubicBezTo>
                  <a:cubicBezTo>
                    <a:pt x="1744" y="25831"/>
                    <a:pt x="2107" y="22095"/>
                    <a:pt x="2277" y="18337"/>
                  </a:cubicBezTo>
                  <a:cubicBezTo>
                    <a:pt x="2553" y="12225"/>
                    <a:pt x="2511" y="6104"/>
                    <a:pt x="2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52"/>
          <p:cNvSpPr/>
          <p:nvPr/>
        </p:nvSpPr>
        <p:spPr>
          <a:xfrm>
            <a:off x="5176025" y="2860924"/>
            <a:ext cx="2001048" cy="1743069"/>
          </a:xfrm>
          <a:custGeom>
            <a:avLst/>
            <a:gdLst/>
            <a:ahLst/>
            <a:cxnLst/>
            <a:rect l="l" t="t" r="r" b="b"/>
            <a:pathLst>
              <a:path w="20718" h="18047" extrusionOk="0">
                <a:moveTo>
                  <a:pt x="8615" y="0"/>
                </a:moveTo>
                <a:cubicBezTo>
                  <a:pt x="7340" y="0"/>
                  <a:pt x="6082" y="112"/>
                  <a:pt x="4945" y="526"/>
                </a:cubicBezTo>
                <a:cubicBezTo>
                  <a:pt x="2653" y="1359"/>
                  <a:pt x="1342" y="3253"/>
                  <a:pt x="708" y="5136"/>
                </a:cubicBezTo>
                <a:cubicBezTo>
                  <a:pt x="99" y="6938"/>
                  <a:pt x="1" y="8832"/>
                  <a:pt x="367" y="10676"/>
                </a:cubicBezTo>
                <a:cubicBezTo>
                  <a:pt x="593" y="11813"/>
                  <a:pt x="998" y="12933"/>
                  <a:pt x="1570" y="13999"/>
                </a:cubicBezTo>
                <a:cubicBezTo>
                  <a:pt x="2149" y="15076"/>
                  <a:pt x="2884" y="16543"/>
                  <a:pt x="4339" y="17085"/>
                </a:cubicBezTo>
                <a:cubicBezTo>
                  <a:pt x="5725" y="17602"/>
                  <a:pt x="7877" y="17794"/>
                  <a:pt x="9376" y="17950"/>
                </a:cubicBezTo>
                <a:cubicBezTo>
                  <a:pt x="9956" y="18010"/>
                  <a:pt x="10645" y="18046"/>
                  <a:pt x="11390" y="18046"/>
                </a:cubicBezTo>
                <a:cubicBezTo>
                  <a:pt x="14634" y="18046"/>
                  <a:pt x="18927" y="17368"/>
                  <a:pt x="19819" y="15105"/>
                </a:cubicBezTo>
                <a:cubicBezTo>
                  <a:pt x="20718" y="12823"/>
                  <a:pt x="20522" y="10380"/>
                  <a:pt x="20317" y="7995"/>
                </a:cubicBezTo>
                <a:cubicBezTo>
                  <a:pt x="20115" y="5648"/>
                  <a:pt x="19735" y="3021"/>
                  <a:pt x="17356" y="1516"/>
                </a:cubicBezTo>
                <a:cubicBezTo>
                  <a:pt x="15550" y="373"/>
                  <a:pt x="13054" y="194"/>
                  <a:pt x="10726" y="71"/>
                </a:cubicBezTo>
                <a:cubicBezTo>
                  <a:pt x="10029" y="34"/>
                  <a:pt x="9319" y="0"/>
                  <a:pt x="86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000" dirty="0" smtClean="0"/>
              <a:t>Születés és halál az Ószövetségben</a:t>
            </a:r>
            <a:endParaRPr sz="4000" dirty="0"/>
          </a:p>
        </p:txBody>
      </p:sp>
      <p:sp>
        <p:nvSpPr>
          <p:cNvPr id="1353" name="Google Shape;1353;p52"/>
          <p:cNvSpPr txBox="1">
            <a:spLocks noGrp="1"/>
          </p:cNvSpPr>
          <p:nvPr>
            <p:ph type="subTitle" idx="1"/>
          </p:nvPr>
        </p:nvSpPr>
        <p:spPr>
          <a:xfrm>
            <a:off x="683568" y="1995686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u-HU" sz="1200" dirty="0" smtClean="0"/>
              <a:t>Az emberi élet két (megragadhatatlan) végpontja</a:t>
            </a:r>
          </a:p>
          <a:p>
            <a:r>
              <a:rPr lang="hu-HU" sz="1200" dirty="0" smtClean="0"/>
              <a:t>Az emberi élet behatárolt idő, kezdetét és végét JHVH határozza meg</a:t>
            </a:r>
          </a:p>
          <a:p>
            <a:r>
              <a:rPr lang="hu-HU" sz="1200" dirty="0" smtClean="0"/>
              <a:t>Vallási hiedelmek a homályos kérdésekre vonatkozóan kezdetektől fogva </a:t>
            </a:r>
            <a:endParaRPr lang="hu-HU" sz="1200" dirty="0" smtClean="0"/>
          </a:p>
          <a:p>
            <a:r>
              <a:rPr lang="hu-HU" sz="1200" dirty="0" smtClean="0"/>
              <a:t>A halál tapasztalatának közvetlensége &gt; élők és holtak szférájának fokozatos szétválasztása a </a:t>
            </a:r>
            <a:r>
              <a:rPr lang="hu-HU" sz="1200" dirty="0" err="1" smtClean="0"/>
              <a:t>kalkolitikumban</a:t>
            </a:r>
            <a:r>
              <a:rPr lang="hu-HU" sz="1200" dirty="0" smtClean="0"/>
              <a:t> – hosszú távon meghatározó kulturális fejlemény </a:t>
            </a:r>
          </a:p>
          <a:p>
            <a:r>
              <a:rPr lang="hu-HU" sz="1200" dirty="0" smtClean="0"/>
              <a:t>A születés és a halál is csak jelentős nehézségek árán integrálódik a </a:t>
            </a:r>
            <a:r>
              <a:rPr lang="hu-HU" sz="1200" dirty="0" err="1" smtClean="0"/>
              <a:t>JHVH-vallásba</a:t>
            </a:r>
            <a:r>
              <a:rPr lang="hu-HU" sz="1200" dirty="0" smtClean="0"/>
              <a:t> – ahogy a férfi papság által kultuszba is (</a:t>
            </a:r>
            <a:r>
              <a:rPr lang="hu-HU" sz="1200" dirty="0" err="1" smtClean="0"/>
              <a:t>Schroer</a:t>
            </a:r>
            <a:r>
              <a:rPr lang="hu-HU" sz="1200" dirty="0" smtClean="0"/>
              <a:t> 2022)</a:t>
            </a:r>
            <a:endParaRPr lang="hu-HU" sz="1200" dirty="0" smtClean="0"/>
          </a:p>
        </p:txBody>
      </p:sp>
      <p:pic>
        <p:nvPicPr>
          <p:cNvPr id="14" name="Kép helye 13" descr="moshe_basket-1024x586.jpg"/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1387" r="21387"/>
          <a:stretch>
            <a:fillRect/>
          </a:stretch>
        </p:blipFill>
        <p:spPr/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Születés és teremtés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11960" y="1347614"/>
            <a:ext cx="4294800" cy="3528392"/>
          </a:xfrm>
        </p:spPr>
        <p:txBody>
          <a:bodyPr/>
          <a:lstStyle/>
          <a:p>
            <a:r>
              <a:rPr lang="hu-HU" sz="1200" dirty="0" smtClean="0"/>
              <a:t>Az ember idejének kezdete: teremtés (mitikus idő) / születés (valós idő)</a:t>
            </a:r>
          </a:p>
          <a:p>
            <a:r>
              <a:rPr lang="hu-HU" sz="1200" dirty="0" smtClean="0"/>
              <a:t>J: az ember megteremtése során nincs kapcsolat a születés eseményével</a:t>
            </a:r>
          </a:p>
          <a:p>
            <a:r>
              <a:rPr lang="hu-HU" sz="1200" dirty="0" smtClean="0"/>
              <a:t>P: az ember teremtésétől fogva kétnemű</a:t>
            </a:r>
          </a:p>
          <a:p>
            <a:r>
              <a:rPr lang="hu-HU" sz="1200" dirty="0" smtClean="0"/>
              <a:t>Zsolt 139: ősi teremtésképzetek belefoglalása az egyén születésének képeibe </a:t>
            </a:r>
          </a:p>
          <a:p>
            <a:r>
              <a:rPr lang="hu-HU" sz="1200" dirty="0" smtClean="0"/>
              <a:t>Jób 10,8–12: személyes teremtési hitvallás, általános teremtéshit a saját születési történet </a:t>
            </a:r>
            <a:r>
              <a:rPr lang="hu-HU" sz="1200" dirty="0" smtClean="0"/>
              <a:t>vonatkozásában</a:t>
            </a:r>
          </a:p>
          <a:p>
            <a:r>
              <a:rPr lang="hu-HU" sz="1200" dirty="0" smtClean="0"/>
              <a:t>Az élet születésének szimbolikája a nőiséghez kapcsolódik – az istennő (földanya) életet ad és végül újra befogad</a:t>
            </a:r>
            <a:r>
              <a:rPr lang="hu-HU" sz="1200" dirty="0" smtClean="0"/>
              <a:t>  (anyaöl = a föld öle), Ádám =&lt;‘</a:t>
            </a:r>
            <a:r>
              <a:rPr lang="hu-HU" sz="1200" dirty="0" err="1" smtClean="0"/>
              <a:t>adamah</a:t>
            </a:r>
            <a:r>
              <a:rPr lang="hu-HU" sz="1200" dirty="0" smtClean="0"/>
              <a:t>, a föld porából teremtett ember (</a:t>
            </a:r>
            <a:r>
              <a:rPr lang="hu-HU" sz="1200" dirty="0" err="1" smtClean="0"/>
              <a:t>Erdling</a:t>
            </a:r>
            <a:r>
              <a:rPr lang="hu-HU" sz="1200" dirty="0" smtClean="0"/>
              <a:t>/</a:t>
            </a:r>
            <a:r>
              <a:rPr lang="hu-HU" sz="1200" dirty="0" err="1" smtClean="0"/>
              <a:t>earthling</a:t>
            </a:r>
            <a:r>
              <a:rPr lang="hu-HU" sz="1200" dirty="0" smtClean="0"/>
              <a:t>), Éva: minden élő anyja: az elnevezéssel szerepátvétel </a:t>
            </a:r>
          </a:p>
          <a:p>
            <a:r>
              <a:rPr lang="hu-HU" sz="1200" dirty="0" smtClean="0"/>
              <a:t>A föld </a:t>
            </a:r>
            <a:r>
              <a:rPr lang="hu-HU" sz="1200" dirty="0" err="1" smtClean="0"/>
              <a:t>numinozitása</a:t>
            </a:r>
            <a:r>
              <a:rPr lang="hu-HU" sz="1200" dirty="0" smtClean="0"/>
              <a:t> megmarad: a monoteizmus férfi(</a:t>
            </a:r>
            <a:r>
              <a:rPr lang="hu-HU" sz="1200" dirty="0" err="1" smtClean="0"/>
              <a:t>as</a:t>
            </a:r>
            <a:r>
              <a:rPr lang="hu-HU" sz="1200" dirty="0" smtClean="0"/>
              <a:t>) istene csak részlegesen boldogul a terhesség/szülés kísérésének/óvásának feladatával (</a:t>
            </a:r>
            <a:r>
              <a:rPr lang="hu-HU" sz="1200" dirty="0" err="1" smtClean="0"/>
              <a:t>Schroer</a:t>
            </a:r>
            <a:r>
              <a:rPr lang="hu-HU" sz="1200" dirty="0" smtClean="0"/>
              <a:t> 2022)</a:t>
            </a:r>
            <a:endParaRPr lang="hu-HU" sz="1200" dirty="0"/>
          </a:p>
        </p:txBody>
      </p:sp>
      <p:pic>
        <p:nvPicPr>
          <p:cNvPr id="5" name="Kép helye 4" descr="MOnreale _ Ádá, teremtése.jpg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12597" b="12597"/>
          <a:stretch>
            <a:fillRect/>
          </a:stretch>
        </p:blipFill>
        <p:spPr>
          <a:xfrm>
            <a:off x="611560" y="1275606"/>
            <a:ext cx="3152700" cy="31527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születés ábrázolásai az </a:t>
            </a:r>
            <a:r>
              <a:rPr lang="hu-HU" dirty="0" err="1" smtClean="0"/>
              <a:t>Ósz-ben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20000" y="1131590"/>
            <a:ext cx="6084248" cy="3312368"/>
          </a:xfrm>
        </p:spPr>
        <p:txBody>
          <a:bodyPr/>
          <a:lstStyle/>
          <a:p>
            <a:r>
              <a:rPr lang="hu-HU" sz="1200" dirty="0" smtClean="0"/>
              <a:t>(Fiús) anyának lenni: a legnagyobb áldás (társadalmi beágyazottság, időskori gondoskodás biztonsága)</a:t>
            </a:r>
          </a:p>
          <a:p>
            <a:r>
              <a:rPr lang="hu-HU" sz="1200" dirty="0" smtClean="0"/>
              <a:t>A nők várható élettartama a szülések következtében rövidebb,  mint a férfiaké</a:t>
            </a:r>
          </a:p>
          <a:p>
            <a:r>
              <a:rPr lang="hu-HU" sz="1200" dirty="0" smtClean="0"/>
              <a:t>Testi kondíciójuk a sok fizikai munkának köszönhetően jó, veszély: fiatalkori szülések, alultápláltság, fertőzésveszély</a:t>
            </a:r>
          </a:p>
          <a:p>
            <a:r>
              <a:rPr lang="hu-HU" sz="1200" dirty="0" smtClean="0"/>
              <a:t>Jellegzetes elemek: vajúdás folyamatának leírása, más asszonyok (bábák) jelenléte a szülés során</a:t>
            </a:r>
          </a:p>
          <a:p>
            <a:r>
              <a:rPr lang="hu-HU" sz="1200" dirty="0" smtClean="0"/>
              <a:t>A születés után a nők tisztátalanok (Lev 12,1–8), a tisztulási rítus lezárása áldozatbemutatással</a:t>
            </a:r>
          </a:p>
          <a:p>
            <a:r>
              <a:rPr lang="hu-HU" sz="1200" dirty="0" smtClean="0"/>
              <a:t>Névadás: közvetlenül a szülés után, az anya által (; 1Sám 4,21), ill. olykor az apa által (</a:t>
            </a:r>
            <a:r>
              <a:rPr lang="hu-HU" sz="1200" dirty="0" err="1" smtClean="0"/>
              <a:t>Gen</a:t>
            </a:r>
            <a:r>
              <a:rPr lang="hu-HU" sz="1200" dirty="0" smtClean="0"/>
              <a:t> 16,15; </a:t>
            </a:r>
            <a:r>
              <a:rPr lang="hu-HU" sz="1200" dirty="0" err="1" smtClean="0"/>
              <a:t>Gen</a:t>
            </a:r>
            <a:r>
              <a:rPr lang="hu-HU" sz="1200" dirty="0" smtClean="0"/>
              <a:t> 38,18; </a:t>
            </a:r>
            <a:r>
              <a:rPr lang="hu-HU" sz="1200" dirty="0" err="1" smtClean="0"/>
              <a:t>Gen</a:t>
            </a:r>
            <a:r>
              <a:rPr lang="hu-HU" sz="1200" dirty="0" smtClean="0"/>
              <a:t> 21,3; Hós 1,4.6.9)</a:t>
            </a:r>
          </a:p>
          <a:p>
            <a:r>
              <a:rPr lang="hu-HU" sz="1200" dirty="0" smtClean="0"/>
              <a:t>A szülés veszélyei és a szülési komplikációk csak ritkán jelennek meg a szövegekben (néhány jelentős kivétellel: Jób 3,16; Zsolt 58,9, </a:t>
            </a:r>
            <a:r>
              <a:rPr lang="hu-HU" sz="1200" dirty="0" err="1" smtClean="0"/>
              <a:t>Préd</a:t>
            </a:r>
            <a:r>
              <a:rPr lang="hu-HU" sz="1200" dirty="0" smtClean="0"/>
              <a:t> 6,3), halva születés, koraszülés ritka esetei, </a:t>
            </a:r>
            <a:r>
              <a:rPr lang="hu-HU" sz="1200" dirty="0" err="1" smtClean="0"/>
              <a:t>Deut</a:t>
            </a:r>
            <a:r>
              <a:rPr lang="hu-HU" sz="1200" dirty="0" smtClean="0"/>
              <a:t>: átokszövegekben ilyen fenyegetés nincs</a:t>
            </a:r>
          </a:p>
          <a:p>
            <a:r>
              <a:rPr lang="hu-HU" sz="1200" dirty="0" smtClean="0"/>
              <a:t>A fogantatás és születés biológiai alapösszefüggései ismertek (a terméketlenség okai nem)</a:t>
            </a:r>
          </a:p>
          <a:p>
            <a:r>
              <a:rPr lang="hu-HU" sz="1200" dirty="0" smtClean="0"/>
              <a:t>Az anyaméhbeli fejlődés fázisai is ismertek (Ex 21,22)</a:t>
            </a:r>
          </a:p>
          <a:p>
            <a:r>
              <a:rPr lang="hu-HU" sz="1200" dirty="0" smtClean="0"/>
              <a:t>Nem kívánt terhességről, a terhesség lehetséges elkerüléséről vagy terhesség-megszakításról nem esik szó (</a:t>
            </a:r>
            <a:r>
              <a:rPr lang="hu-HU" sz="1200" dirty="0" err="1" smtClean="0"/>
              <a:t>kiv</a:t>
            </a:r>
            <a:r>
              <a:rPr lang="hu-HU" sz="1200" dirty="0" smtClean="0"/>
              <a:t>. </a:t>
            </a:r>
            <a:r>
              <a:rPr lang="hu-HU" sz="1200" dirty="0" err="1" smtClean="0"/>
              <a:t>Gen</a:t>
            </a:r>
            <a:r>
              <a:rPr lang="hu-HU" sz="1200" dirty="0" smtClean="0"/>
              <a:t> 38,9) – az egészséges gyermek áldás</a:t>
            </a:r>
          </a:p>
          <a:p>
            <a:endParaRPr lang="hu-HU" sz="1200" dirty="0" smtClean="0"/>
          </a:p>
          <a:p>
            <a:endParaRPr lang="hu-HU" sz="1200" dirty="0" smtClean="0"/>
          </a:p>
          <a:p>
            <a:endParaRPr lang="hu-HU" sz="1200" dirty="0"/>
          </a:p>
        </p:txBody>
      </p:sp>
      <p:pic>
        <p:nvPicPr>
          <p:cNvPr id="5" name="Kép helye 4" descr="gebärende.jfif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3648" r="3648"/>
          <a:stretch>
            <a:fillRect/>
          </a:stretch>
        </p:blipFill>
        <p:spPr>
          <a:xfrm>
            <a:off x="6948264" y="1131590"/>
            <a:ext cx="2081363" cy="221247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 smtClean="0"/>
              <a:t>A születés teológiai dimenziói az </a:t>
            </a:r>
            <a:r>
              <a:rPr lang="hu-HU" sz="2800" dirty="0" err="1" smtClean="0"/>
              <a:t>Ósz-ben</a:t>
            </a: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0000" y="1139550"/>
            <a:ext cx="7704000" cy="4003949"/>
          </a:xfrm>
        </p:spPr>
        <p:txBody>
          <a:bodyPr/>
          <a:lstStyle/>
          <a:p>
            <a:r>
              <a:rPr lang="hu-HU" sz="1200" dirty="0" smtClean="0"/>
              <a:t>Fájdalmak közt szülni/születni – </a:t>
            </a:r>
            <a:r>
              <a:rPr lang="hu-HU" sz="1200" dirty="0" err="1" smtClean="0"/>
              <a:t>Gen</a:t>
            </a:r>
            <a:r>
              <a:rPr lang="hu-HU" sz="1200" dirty="0" smtClean="0"/>
              <a:t> 3,16 az asszony büntetése </a:t>
            </a:r>
            <a:r>
              <a:rPr lang="hu-HU" sz="1200" dirty="0" smtClean="0"/>
              <a:t>(az édenen kívüli életben a nő számára a szülés válik a legnehezebb feladattá)</a:t>
            </a:r>
            <a:endParaRPr lang="hu-HU" sz="1200" dirty="0" smtClean="0"/>
          </a:p>
          <a:p>
            <a:r>
              <a:rPr lang="hu-HU" sz="1200" dirty="0" smtClean="0"/>
              <a:t>Éva: minden élő anyja (</a:t>
            </a:r>
            <a:r>
              <a:rPr lang="hu-HU" sz="1200" dirty="0" err="1" smtClean="0"/>
              <a:t>Gen</a:t>
            </a:r>
            <a:r>
              <a:rPr lang="hu-HU" sz="1200" dirty="0" smtClean="0"/>
              <a:t> 3,20) – a nők továbbviszik az életet és az emberiség fennmaradását </a:t>
            </a:r>
            <a:r>
              <a:rPr lang="hu-HU" sz="1200" dirty="0" smtClean="0"/>
              <a:t>biztosítják (Sir 40,1)</a:t>
            </a:r>
            <a:endParaRPr lang="hu-HU" sz="1200" dirty="0" smtClean="0"/>
          </a:p>
          <a:p>
            <a:r>
              <a:rPr lang="hu-HU" sz="1200" dirty="0" smtClean="0"/>
              <a:t>Terméketlenség (pl. ősszülők, Hanna, </a:t>
            </a:r>
            <a:r>
              <a:rPr lang="hu-HU" sz="1200" dirty="0" err="1" smtClean="0"/>
              <a:t>Ruth</a:t>
            </a:r>
            <a:r>
              <a:rPr lang="hu-HU" sz="1200" dirty="0" smtClean="0"/>
              <a:t>): pszichés teher és társadalmi diszkrimináció (az özvegységnél alacsonyabb státusz); Isten ígérete megváltoztathatja a helyzetet: a fogantatás az Istentől való megáldottság egyik „legsűrűbb” pontja</a:t>
            </a:r>
          </a:p>
          <a:p>
            <a:r>
              <a:rPr lang="hu-HU" sz="1200" dirty="0" smtClean="0"/>
              <a:t>Vajúdás mint metafora (direkt leírás csak egyszer: 1Sám 4,19), a prófétáknál metaforikus használat, nemtől függetlenül – Izrael/Júda v. </a:t>
            </a:r>
            <a:r>
              <a:rPr lang="hu-HU" sz="1200" dirty="0" err="1" smtClean="0"/>
              <a:t>vmely</a:t>
            </a:r>
            <a:r>
              <a:rPr lang="hu-HU" sz="1200" dirty="0" smtClean="0"/>
              <a:t> ellenséges nép vajúdni kezd: fájdalmas és szorult helyzet illusztrációja (</a:t>
            </a:r>
            <a:r>
              <a:rPr lang="hu-HU" sz="1200" dirty="0" err="1" smtClean="0"/>
              <a:t>Ézs</a:t>
            </a:r>
            <a:r>
              <a:rPr lang="hu-HU" sz="1200" dirty="0" smtClean="0"/>
              <a:t> 13,8; </a:t>
            </a:r>
            <a:r>
              <a:rPr lang="hu-HU" sz="1200" dirty="0" err="1" smtClean="0"/>
              <a:t>Ézs</a:t>
            </a:r>
            <a:r>
              <a:rPr lang="hu-HU" sz="1200" dirty="0" smtClean="0"/>
              <a:t> 21,3; Jer 13,21; Jer 22,23) &lt;-&gt; gyors, fájdalommentes szülés: Izrael „újjászületése” (</a:t>
            </a:r>
            <a:r>
              <a:rPr lang="hu-HU" sz="1200" dirty="0" err="1" smtClean="0"/>
              <a:t>Ézs</a:t>
            </a:r>
            <a:r>
              <a:rPr lang="hu-HU" sz="1200" dirty="0" smtClean="0"/>
              <a:t> 66,7–9)</a:t>
            </a:r>
          </a:p>
          <a:p>
            <a:r>
              <a:rPr lang="hu-HU" sz="1200" dirty="0" smtClean="0"/>
              <a:t>Isten mint szülő: Zsolt 90,2 (az alany nem lehet más, csak Isten); </a:t>
            </a:r>
            <a:r>
              <a:rPr lang="hu-HU" sz="1200" dirty="0" err="1" smtClean="0"/>
              <a:t>Isten</a:t>
            </a:r>
            <a:r>
              <a:rPr lang="hu-HU" sz="1200" dirty="0" smtClean="0"/>
              <a:t> mint Izrael szülője (</a:t>
            </a:r>
            <a:r>
              <a:rPr lang="hu-HU" sz="1200" dirty="0" err="1" smtClean="0"/>
              <a:t>Deut</a:t>
            </a:r>
            <a:r>
              <a:rPr lang="hu-HU" sz="1200" dirty="0" smtClean="0"/>
              <a:t> 32,18 – aki nemzett és aki világra hozott; </a:t>
            </a:r>
            <a:r>
              <a:rPr lang="hu-HU" sz="1200" dirty="0" err="1" smtClean="0"/>
              <a:t>Num</a:t>
            </a:r>
            <a:r>
              <a:rPr lang="hu-HU" sz="1200" dirty="0" smtClean="0"/>
              <a:t> 11,12–14 – Mózes kérdése); Izrael új népként születik a világra (</a:t>
            </a:r>
            <a:r>
              <a:rPr lang="hu-HU" sz="1200" dirty="0" err="1" smtClean="0"/>
              <a:t>Ézs</a:t>
            </a:r>
            <a:r>
              <a:rPr lang="hu-HU" sz="1200" dirty="0" smtClean="0"/>
              <a:t> 42,14; </a:t>
            </a:r>
            <a:r>
              <a:rPr lang="hu-HU" sz="1200" dirty="0" err="1" smtClean="0"/>
              <a:t>Ézs</a:t>
            </a:r>
            <a:r>
              <a:rPr lang="hu-HU" sz="1200" dirty="0" smtClean="0"/>
              <a:t> 66,9); mitologikus elképzelések alapján az egyén szintjén: királyok „születése” (Zsolt 2,7; Zsolt 110,3) – „nőies” </a:t>
            </a:r>
            <a:r>
              <a:rPr lang="hu-HU" sz="1200" dirty="0" err="1" smtClean="0"/>
              <a:t>képiség</a:t>
            </a:r>
            <a:r>
              <a:rPr lang="hu-HU" sz="1200" dirty="0" smtClean="0"/>
              <a:t>; a szülés mint „szövés” (Zsolt 139)</a:t>
            </a:r>
            <a:endParaRPr lang="hu-HU" sz="1200" dirty="0" smtClean="0"/>
          </a:p>
          <a:p>
            <a:r>
              <a:rPr lang="hu-HU" sz="1200" dirty="0" smtClean="0"/>
              <a:t>Isten mint bába – nincs explicit említés, de bizonyos cselekvések a bábaszerepet idézik fel: Zsolt 22,10; Zsolt 71,6) – Isten segít az élet fennmaradásában, az élet kezdettől fogva Isten kezében</a:t>
            </a:r>
          </a:p>
          <a:p>
            <a:endParaRPr lang="hu-HU" sz="1200" dirty="0" smtClean="0"/>
          </a:p>
          <a:p>
            <a:endParaRPr lang="hu-HU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halál ábrázolása az </a:t>
            </a:r>
            <a:r>
              <a:rPr lang="hu-HU" dirty="0" err="1" smtClean="0"/>
              <a:t>Ósz-ben</a:t>
            </a:r>
            <a:r>
              <a:rPr lang="hu-HU" dirty="0" smtClean="0"/>
              <a:t> I.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0000" y="1139550"/>
            <a:ext cx="7704000" cy="3232399"/>
          </a:xfrm>
        </p:spPr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Ósz-ben</a:t>
            </a:r>
            <a:r>
              <a:rPr lang="hu-HU" dirty="0" smtClean="0"/>
              <a:t> nincs szó halál utáni (teljes) életről, sem a halottak jövőre vonatkozó reménységéről (a késői időszak néhány szövegét leszámítva</a:t>
            </a:r>
            <a:r>
              <a:rPr lang="hu-HU" dirty="0" smtClean="0"/>
              <a:t>)</a:t>
            </a:r>
          </a:p>
          <a:p>
            <a:r>
              <a:rPr lang="hu-HU" dirty="0" smtClean="0"/>
              <a:t>A halottak világáért nem látszik felelősséget viselni JHVH (Zsolt 88,6. 10–13) – Isten megmenthet a </a:t>
            </a:r>
            <a:r>
              <a:rPr lang="hu-HU" dirty="0" err="1" smtClean="0"/>
              <a:t>Seol</a:t>
            </a:r>
            <a:r>
              <a:rPr lang="hu-HU" dirty="0" smtClean="0"/>
              <a:t> elől, de a </a:t>
            </a:r>
            <a:r>
              <a:rPr lang="hu-HU" dirty="0" err="1" smtClean="0"/>
              <a:t>Seolból</a:t>
            </a:r>
            <a:r>
              <a:rPr lang="hu-HU" dirty="0" smtClean="0"/>
              <a:t> nem hoz vissza, a fogság előtti időszak egyértelműen evilági tájékozódása csak ritkán </a:t>
            </a:r>
            <a:r>
              <a:rPr lang="hu-HU" dirty="0" err="1" smtClean="0"/>
              <a:t>tematizálódik</a:t>
            </a:r>
            <a:endParaRPr lang="hu-HU" dirty="0" smtClean="0"/>
          </a:p>
          <a:p>
            <a:r>
              <a:rPr lang="hu-HU" dirty="0" smtClean="0"/>
              <a:t>Az ókori közel-keleti térség más kultúráihoz hasonlóan a halottak birodalma kiábrándító, sivár helyként jelenik meg, ahol az eltávozottak vigasztalan árnyéklétet folytatnak</a:t>
            </a:r>
          </a:p>
          <a:p>
            <a:r>
              <a:rPr lang="hu-HU" dirty="0" smtClean="0"/>
              <a:t>Természetes halál – számos igei metafora: ‘kilehel’, ‘távozik’, ‘alszik’ jelentéssel</a:t>
            </a:r>
          </a:p>
          <a:p>
            <a:r>
              <a:rPr lang="hu-HU" dirty="0" smtClean="0"/>
              <a:t>Ha az isteni lehelet távozik az emberből, akkor a teremtmény visszatér a porba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ósz-i</a:t>
            </a:r>
            <a:r>
              <a:rPr lang="hu-HU" dirty="0" smtClean="0"/>
              <a:t> ember számára a halál nem valami szokatlan, a legfőbb jó az „élettel betelve” meghalni (Ábrahám,Izsák, Jób) – mennyiségi és minőségi kimerítése annak, amit az időben korlátozott emberi élettartam kínálni </a:t>
            </a:r>
            <a:r>
              <a:rPr lang="hu-HU" dirty="0" smtClean="0"/>
              <a:t>tud</a:t>
            </a:r>
            <a:endParaRPr lang="hu-HU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halál ábrázolása az </a:t>
            </a:r>
            <a:r>
              <a:rPr lang="hu-HU" dirty="0" err="1" smtClean="0"/>
              <a:t>Ósz-ben</a:t>
            </a:r>
            <a:r>
              <a:rPr lang="hu-HU" dirty="0" smtClean="0"/>
              <a:t> II.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0000" y="1139550"/>
            <a:ext cx="7704000" cy="3664447"/>
          </a:xfrm>
        </p:spPr>
        <p:txBody>
          <a:bodyPr/>
          <a:lstStyle/>
          <a:p>
            <a:r>
              <a:rPr lang="hu-HU" sz="1200" dirty="0" smtClean="0"/>
              <a:t>Temetés: „megtérni az Atyákhoz” – az ősökkel való újraegyesülés a holtak birodalmában, szerencse: az embernek saját hazájában meghalni, szerencsétlenség: a pusztában meghalni</a:t>
            </a:r>
          </a:p>
          <a:p>
            <a:r>
              <a:rPr lang="hu-HU" sz="1200" dirty="0" smtClean="0"/>
              <a:t>Temetkezési rítusok: böjt, ruha megszaggatása, haj leborotválása, ékszerekről, testápolásról való lemondás, a bőr felsebzése, a fej betakarása, hamu/por fejre hintése, gyászruha öltése; </a:t>
            </a:r>
            <a:r>
              <a:rPr lang="hu-HU" sz="1200" dirty="0" err="1" smtClean="0"/>
              <a:t>halottsiratás</a:t>
            </a:r>
            <a:r>
              <a:rPr lang="hu-HU" sz="1200" dirty="0" smtClean="0"/>
              <a:t> (hivatásos siratóasszonyok végzik sokszor); temetés: a holttest megmosása, felöltöztetése, feldíszítése, sírba helyezése; halotti tor: vigasztalódás, a kenyér megosztása a temetést követően; rituális gyász (a temetést követő 7 napon át)</a:t>
            </a:r>
          </a:p>
          <a:p>
            <a:r>
              <a:rPr lang="hu-HU" sz="1200" dirty="0" smtClean="0"/>
              <a:t>Akit eltemettek, az végleges helyére kerül – kiemelten fontos az </a:t>
            </a:r>
            <a:r>
              <a:rPr lang="hu-HU" sz="1200" dirty="0" smtClean="0"/>
              <a:t>alaposság</a:t>
            </a:r>
          </a:p>
          <a:p>
            <a:r>
              <a:rPr lang="hu-HU" sz="1200" dirty="0" smtClean="0"/>
              <a:t>Temetés: sziklába vájt üregek, a sírnak nincs különösebb jelentősége / Wolff: a halál </a:t>
            </a:r>
            <a:r>
              <a:rPr lang="hu-HU" sz="1200" dirty="0" err="1" smtClean="0"/>
              <a:t>demitizálása</a:t>
            </a:r>
            <a:r>
              <a:rPr lang="hu-HU" sz="1200" dirty="0" smtClean="0"/>
              <a:t> vs. </a:t>
            </a:r>
            <a:r>
              <a:rPr lang="hu-HU" sz="1200" dirty="0" smtClean="0"/>
              <a:t>e</a:t>
            </a:r>
            <a:r>
              <a:rPr lang="hu-HU" sz="1200" dirty="0" smtClean="0"/>
              <a:t>gyiptomi halottkultusz, környező népek kultuszai a meghaló és feltámadó istenségek tiszteletére (Ez 8,14: Tammuzt sirató asszonyok)</a:t>
            </a:r>
          </a:p>
          <a:p>
            <a:r>
              <a:rPr lang="hu-HU" sz="1200" dirty="0" smtClean="0"/>
              <a:t>A monoteista Isten vallástörténeti szempontból rokonságot mutat a vihar, a helyek, az ég isteneivel, de a </a:t>
            </a:r>
            <a:r>
              <a:rPr lang="hu-HU" sz="1200" dirty="0" err="1" smtClean="0"/>
              <a:t>ktonikus</a:t>
            </a:r>
            <a:r>
              <a:rPr lang="hu-HU" sz="1200" dirty="0" smtClean="0"/>
              <a:t> istenekkel és azok feladataival nem mutat hajlandóságot az azonosulásra (</a:t>
            </a:r>
            <a:r>
              <a:rPr lang="hu-HU" sz="1200" dirty="0" err="1" smtClean="0"/>
              <a:t>Schroer</a:t>
            </a:r>
            <a:r>
              <a:rPr lang="hu-HU" sz="1200" dirty="0" smtClean="0"/>
              <a:t> 2022)</a:t>
            </a:r>
          </a:p>
          <a:p>
            <a:r>
              <a:rPr lang="hu-HU" sz="1200" dirty="0" smtClean="0"/>
              <a:t>A föld </a:t>
            </a:r>
            <a:r>
              <a:rPr lang="hu-HU" sz="1200" dirty="0" err="1" smtClean="0"/>
              <a:t>numinozitása</a:t>
            </a:r>
            <a:r>
              <a:rPr lang="hu-HU" sz="1200" dirty="0" smtClean="0"/>
              <a:t> itt is felbukkan: a föld bolygatása tabu, de a monoteizmus Istenével szemben is határátlépésnek minősül (Jób 28,5)  </a:t>
            </a:r>
            <a:endParaRPr lang="hu-HU" sz="1200" dirty="0" smtClean="0"/>
          </a:p>
          <a:p>
            <a:r>
              <a:rPr lang="hu-HU" sz="1200" dirty="0" smtClean="0"/>
              <a:t>Kimondottan női szerepek: ahogy az élet kezdetén a bábák, az élet végén a siratóasszonyok (vallási kompetencia)</a:t>
            </a:r>
            <a:endParaRPr lang="hu-H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50"/>
          <p:cNvSpPr/>
          <p:nvPr/>
        </p:nvSpPr>
        <p:spPr>
          <a:xfrm rot="-7687141">
            <a:off x="7123330" y="3120998"/>
            <a:ext cx="869724" cy="1410844"/>
          </a:xfrm>
          <a:custGeom>
            <a:avLst/>
            <a:gdLst/>
            <a:ahLst/>
            <a:cxnLst/>
            <a:rect l="l" t="t" r="r" b="b"/>
            <a:pathLst>
              <a:path w="8181" h="13271" extrusionOk="0">
                <a:moveTo>
                  <a:pt x="5117" y="1"/>
                </a:moveTo>
                <a:cubicBezTo>
                  <a:pt x="5096" y="1"/>
                  <a:pt x="5076" y="1"/>
                  <a:pt x="5056" y="1"/>
                </a:cubicBezTo>
                <a:cubicBezTo>
                  <a:pt x="3791" y="34"/>
                  <a:pt x="2532" y="243"/>
                  <a:pt x="1341" y="615"/>
                </a:cubicBezTo>
                <a:cubicBezTo>
                  <a:pt x="920" y="747"/>
                  <a:pt x="472" y="927"/>
                  <a:pt x="277" y="1278"/>
                </a:cubicBezTo>
                <a:cubicBezTo>
                  <a:pt x="140" y="1523"/>
                  <a:pt x="151" y="1814"/>
                  <a:pt x="225" y="2079"/>
                </a:cubicBezTo>
                <a:cubicBezTo>
                  <a:pt x="486" y="3023"/>
                  <a:pt x="1561" y="3734"/>
                  <a:pt x="2664" y="3734"/>
                </a:cubicBezTo>
                <a:cubicBezTo>
                  <a:pt x="2750" y="3734"/>
                  <a:pt x="2836" y="3730"/>
                  <a:pt x="2922" y="3721"/>
                </a:cubicBezTo>
                <a:lnTo>
                  <a:pt x="2922" y="3721"/>
                </a:lnTo>
                <a:cubicBezTo>
                  <a:pt x="2232" y="3973"/>
                  <a:pt x="1428" y="4003"/>
                  <a:pt x="827" y="4393"/>
                </a:cubicBezTo>
                <a:cubicBezTo>
                  <a:pt x="786" y="4418"/>
                  <a:pt x="747" y="4445"/>
                  <a:pt x="710" y="4475"/>
                </a:cubicBezTo>
                <a:cubicBezTo>
                  <a:pt x="287" y="4802"/>
                  <a:pt x="47" y="5308"/>
                  <a:pt x="92" y="5802"/>
                </a:cubicBezTo>
                <a:cubicBezTo>
                  <a:pt x="150" y="6436"/>
                  <a:pt x="1055" y="7455"/>
                  <a:pt x="1920" y="7455"/>
                </a:cubicBezTo>
                <a:cubicBezTo>
                  <a:pt x="2006" y="7455"/>
                  <a:pt x="2091" y="7445"/>
                  <a:pt x="2175" y="7424"/>
                </a:cubicBezTo>
                <a:lnTo>
                  <a:pt x="2175" y="7424"/>
                </a:lnTo>
                <a:cubicBezTo>
                  <a:pt x="1371" y="7630"/>
                  <a:pt x="422" y="7977"/>
                  <a:pt x="316" y="8704"/>
                </a:cubicBezTo>
                <a:cubicBezTo>
                  <a:pt x="258" y="9100"/>
                  <a:pt x="500" y="9497"/>
                  <a:pt x="847" y="9757"/>
                </a:cubicBezTo>
                <a:cubicBezTo>
                  <a:pt x="1194" y="10016"/>
                  <a:pt x="1636" y="10157"/>
                  <a:pt x="2078" y="10260"/>
                </a:cubicBezTo>
                <a:cubicBezTo>
                  <a:pt x="1614" y="10350"/>
                  <a:pt x="1138" y="10453"/>
                  <a:pt x="737" y="10679"/>
                </a:cubicBezTo>
                <a:cubicBezTo>
                  <a:pt x="336" y="10906"/>
                  <a:pt x="14" y="11281"/>
                  <a:pt x="7" y="11700"/>
                </a:cubicBezTo>
                <a:cubicBezTo>
                  <a:pt x="1" y="12150"/>
                  <a:pt x="364" y="12555"/>
                  <a:pt x="811" y="12780"/>
                </a:cubicBezTo>
                <a:cubicBezTo>
                  <a:pt x="1259" y="13004"/>
                  <a:pt x="1779" y="13080"/>
                  <a:pt x="2289" y="13145"/>
                </a:cubicBezTo>
                <a:cubicBezTo>
                  <a:pt x="2824" y="13211"/>
                  <a:pt x="3366" y="13270"/>
                  <a:pt x="3905" y="13270"/>
                </a:cubicBezTo>
                <a:cubicBezTo>
                  <a:pt x="4195" y="13270"/>
                  <a:pt x="4484" y="13253"/>
                  <a:pt x="4771" y="13211"/>
                </a:cubicBezTo>
                <a:cubicBezTo>
                  <a:pt x="5950" y="13040"/>
                  <a:pt x="7029" y="12404"/>
                  <a:pt x="7200" y="11314"/>
                </a:cubicBezTo>
                <a:cubicBezTo>
                  <a:pt x="7452" y="9715"/>
                  <a:pt x="7899" y="8144"/>
                  <a:pt x="7962" y="6542"/>
                </a:cubicBezTo>
                <a:cubicBezTo>
                  <a:pt x="8000" y="5601"/>
                  <a:pt x="8181" y="4660"/>
                  <a:pt x="8095" y="3720"/>
                </a:cubicBezTo>
                <a:cubicBezTo>
                  <a:pt x="7970" y="2363"/>
                  <a:pt x="7013" y="1"/>
                  <a:pt x="51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6" name="Google Shape;1326;p50"/>
          <p:cNvGrpSpPr/>
          <p:nvPr/>
        </p:nvGrpSpPr>
        <p:grpSpPr>
          <a:xfrm>
            <a:off x="4623258" y="621644"/>
            <a:ext cx="1497917" cy="1410828"/>
            <a:chOff x="4623258" y="621644"/>
            <a:chExt cx="1497917" cy="1410828"/>
          </a:xfrm>
        </p:grpSpPr>
        <p:sp>
          <p:nvSpPr>
            <p:cNvPr id="1327" name="Google Shape;1327;p50"/>
            <p:cNvSpPr/>
            <p:nvPr/>
          </p:nvSpPr>
          <p:spPr>
            <a:xfrm rot="8549246">
              <a:off x="4735452" y="926582"/>
              <a:ext cx="1273528" cy="800953"/>
            </a:xfrm>
            <a:custGeom>
              <a:avLst/>
              <a:gdLst/>
              <a:ahLst/>
              <a:cxnLst/>
              <a:rect l="l" t="t" r="r" b="b"/>
              <a:pathLst>
                <a:path w="23475" h="14764" extrusionOk="0">
                  <a:moveTo>
                    <a:pt x="22998" y="1"/>
                  </a:moveTo>
                  <a:cubicBezTo>
                    <a:pt x="22307" y="1"/>
                    <a:pt x="18295" y="853"/>
                    <a:pt x="18198" y="853"/>
                  </a:cubicBezTo>
                  <a:cubicBezTo>
                    <a:pt x="18197" y="853"/>
                    <a:pt x="18196" y="853"/>
                    <a:pt x="18196" y="853"/>
                  </a:cubicBezTo>
                  <a:lnTo>
                    <a:pt x="18196" y="853"/>
                  </a:lnTo>
                  <a:cubicBezTo>
                    <a:pt x="17877" y="3067"/>
                    <a:pt x="17559" y="5279"/>
                    <a:pt x="17240" y="7493"/>
                  </a:cubicBezTo>
                  <a:cubicBezTo>
                    <a:pt x="17117" y="8343"/>
                    <a:pt x="16953" y="9269"/>
                    <a:pt x="16251" y="9854"/>
                  </a:cubicBezTo>
                  <a:cubicBezTo>
                    <a:pt x="15927" y="10123"/>
                    <a:pt x="15518" y="10291"/>
                    <a:pt x="15112" y="10438"/>
                  </a:cubicBezTo>
                  <a:cubicBezTo>
                    <a:pt x="13160" y="11152"/>
                    <a:pt x="11242" y="11545"/>
                    <a:pt x="9532" y="11545"/>
                  </a:cubicBezTo>
                  <a:cubicBezTo>
                    <a:pt x="5663" y="11545"/>
                    <a:pt x="2855" y="9533"/>
                    <a:pt x="3116" y="4666"/>
                  </a:cubicBezTo>
                  <a:cubicBezTo>
                    <a:pt x="3181" y="3454"/>
                    <a:pt x="3365" y="2252"/>
                    <a:pt x="3550" y="1050"/>
                  </a:cubicBezTo>
                  <a:lnTo>
                    <a:pt x="3550" y="1050"/>
                  </a:lnTo>
                  <a:lnTo>
                    <a:pt x="740" y="1175"/>
                  </a:lnTo>
                  <a:cubicBezTo>
                    <a:pt x="82" y="4102"/>
                    <a:pt x="1" y="7124"/>
                    <a:pt x="502" y="10056"/>
                  </a:cubicBezTo>
                  <a:cubicBezTo>
                    <a:pt x="763" y="11578"/>
                    <a:pt x="1276" y="13208"/>
                    <a:pt x="2668" y="14075"/>
                  </a:cubicBezTo>
                  <a:cubicBezTo>
                    <a:pt x="3533" y="14612"/>
                    <a:pt x="4587" y="14763"/>
                    <a:pt x="5660" y="14763"/>
                  </a:cubicBezTo>
                  <a:cubicBezTo>
                    <a:pt x="6156" y="14763"/>
                    <a:pt x="6656" y="14731"/>
                    <a:pt x="7143" y="14689"/>
                  </a:cubicBezTo>
                  <a:cubicBezTo>
                    <a:pt x="9132" y="14520"/>
                    <a:pt x="11112" y="14249"/>
                    <a:pt x="13071" y="13878"/>
                  </a:cubicBezTo>
                  <a:cubicBezTo>
                    <a:pt x="14454" y="13615"/>
                    <a:pt x="15869" y="13285"/>
                    <a:pt x="17009" y="12515"/>
                  </a:cubicBezTo>
                  <a:cubicBezTo>
                    <a:pt x="18018" y="11834"/>
                    <a:pt x="18734" y="10857"/>
                    <a:pt x="19365" y="9869"/>
                  </a:cubicBezTo>
                  <a:cubicBezTo>
                    <a:pt x="21032" y="7249"/>
                    <a:pt x="23474" y="3064"/>
                    <a:pt x="23052" y="3"/>
                  </a:cubicBezTo>
                  <a:cubicBezTo>
                    <a:pt x="23038" y="2"/>
                    <a:pt x="23020" y="1"/>
                    <a:pt x="22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50"/>
            <p:cNvSpPr/>
            <p:nvPr/>
          </p:nvSpPr>
          <p:spPr>
            <a:xfrm rot="8549246">
              <a:off x="5224441" y="1108935"/>
              <a:ext cx="593554" cy="517440"/>
            </a:xfrm>
            <a:custGeom>
              <a:avLst/>
              <a:gdLst/>
              <a:ahLst/>
              <a:cxnLst/>
              <a:rect l="l" t="t" r="r" b="b"/>
              <a:pathLst>
                <a:path w="10941" h="9538" extrusionOk="0">
                  <a:moveTo>
                    <a:pt x="146" y="0"/>
                  </a:moveTo>
                  <a:cubicBezTo>
                    <a:pt x="101" y="0"/>
                    <a:pt x="76" y="1"/>
                    <a:pt x="75" y="4"/>
                  </a:cubicBezTo>
                  <a:cubicBezTo>
                    <a:pt x="0" y="953"/>
                    <a:pt x="118" y="1904"/>
                    <a:pt x="235" y="2848"/>
                  </a:cubicBezTo>
                  <a:cubicBezTo>
                    <a:pt x="466" y="4697"/>
                    <a:pt x="214" y="6974"/>
                    <a:pt x="1688" y="8430"/>
                  </a:cubicBezTo>
                  <a:cubicBezTo>
                    <a:pt x="1921" y="8658"/>
                    <a:pt x="2201" y="8831"/>
                    <a:pt x="2510" y="8965"/>
                  </a:cubicBezTo>
                  <a:cubicBezTo>
                    <a:pt x="3396" y="9348"/>
                    <a:pt x="4409" y="9538"/>
                    <a:pt x="5425" y="9538"/>
                  </a:cubicBezTo>
                  <a:cubicBezTo>
                    <a:pt x="6642" y="9538"/>
                    <a:pt x="7863" y="9267"/>
                    <a:pt x="8875" y="8733"/>
                  </a:cubicBezTo>
                  <a:cubicBezTo>
                    <a:pt x="9283" y="8519"/>
                    <a:pt x="9683" y="8253"/>
                    <a:pt x="9930" y="7866"/>
                  </a:cubicBezTo>
                  <a:cubicBezTo>
                    <a:pt x="10085" y="7626"/>
                    <a:pt x="10173" y="7350"/>
                    <a:pt x="10250" y="7075"/>
                  </a:cubicBezTo>
                  <a:cubicBezTo>
                    <a:pt x="10440" y="6402"/>
                    <a:pt x="10567" y="5713"/>
                    <a:pt x="10681" y="5023"/>
                  </a:cubicBezTo>
                  <a:cubicBezTo>
                    <a:pt x="10788" y="4380"/>
                    <a:pt x="10883" y="3734"/>
                    <a:pt x="10906" y="3084"/>
                  </a:cubicBezTo>
                  <a:cubicBezTo>
                    <a:pt x="10940" y="2093"/>
                    <a:pt x="10806" y="1104"/>
                    <a:pt x="10672" y="120"/>
                  </a:cubicBezTo>
                  <a:cubicBezTo>
                    <a:pt x="10589" y="116"/>
                    <a:pt x="10505" y="113"/>
                    <a:pt x="10421" y="113"/>
                  </a:cubicBezTo>
                  <a:cubicBezTo>
                    <a:pt x="10107" y="113"/>
                    <a:pt x="9792" y="151"/>
                    <a:pt x="9503" y="268"/>
                  </a:cubicBezTo>
                  <a:cubicBezTo>
                    <a:pt x="8727" y="581"/>
                    <a:pt x="8605" y="1286"/>
                    <a:pt x="8471" y="2021"/>
                  </a:cubicBezTo>
                  <a:cubicBezTo>
                    <a:pt x="8410" y="2356"/>
                    <a:pt x="8352" y="2693"/>
                    <a:pt x="8299" y="3030"/>
                  </a:cubicBezTo>
                  <a:cubicBezTo>
                    <a:pt x="8117" y="4177"/>
                    <a:pt x="8587" y="5373"/>
                    <a:pt x="7499" y="6329"/>
                  </a:cubicBezTo>
                  <a:cubicBezTo>
                    <a:pt x="7052" y="6721"/>
                    <a:pt x="6429" y="6940"/>
                    <a:pt x="5812" y="6940"/>
                  </a:cubicBezTo>
                  <a:cubicBezTo>
                    <a:pt x="5634" y="6940"/>
                    <a:pt x="5457" y="6922"/>
                    <a:pt x="5284" y="6884"/>
                  </a:cubicBezTo>
                  <a:cubicBezTo>
                    <a:pt x="4731" y="6762"/>
                    <a:pt x="4250" y="6462"/>
                    <a:pt x="3806" y="6142"/>
                  </a:cubicBezTo>
                  <a:cubicBezTo>
                    <a:pt x="3618" y="6007"/>
                    <a:pt x="3431" y="5862"/>
                    <a:pt x="3318" y="5671"/>
                  </a:cubicBezTo>
                  <a:cubicBezTo>
                    <a:pt x="3207" y="5482"/>
                    <a:pt x="3175" y="5264"/>
                    <a:pt x="3147" y="5051"/>
                  </a:cubicBezTo>
                  <a:cubicBezTo>
                    <a:pt x="2927" y="3405"/>
                    <a:pt x="2780" y="1748"/>
                    <a:pt x="2708" y="87"/>
                  </a:cubicBezTo>
                  <a:cubicBezTo>
                    <a:pt x="2703" y="87"/>
                    <a:pt x="2697" y="88"/>
                    <a:pt x="2689" y="88"/>
                  </a:cubicBezTo>
                  <a:cubicBezTo>
                    <a:pt x="2431" y="88"/>
                    <a:pt x="537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9" name="Google Shape;1329;p50"/>
          <p:cNvSpPr txBox="1">
            <a:spLocks noGrp="1"/>
          </p:cNvSpPr>
          <p:nvPr>
            <p:ph type="title"/>
          </p:nvPr>
        </p:nvSpPr>
        <p:spPr>
          <a:xfrm>
            <a:off x="767125" y="1977950"/>
            <a:ext cx="4296900" cy="17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Testképzetek</a:t>
            </a:r>
            <a:endParaRPr dirty="0"/>
          </a:p>
        </p:txBody>
      </p:sp>
      <p:sp>
        <p:nvSpPr>
          <p:cNvPr id="1331" name="Google Shape;1331;p50"/>
          <p:cNvSpPr txBox="1">
            <a:spLocks noGrp="1"/>
          </p:cNvSpPr>
          <p:nvPr>
            <p:ph type="subTitle" idx="1"/>
          </p:nvPr>
        </p:nvSpPr>
        <p:spPr>
          <a:xfrm>
            <a:off x="767125" y="3816350"/>
            <a:ext cx="42969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Test, identitás, </a:t>
            </a:r>
            <a:r>
              <a:rPr lang="hu-HU" dirty="0" smtClean="0"/>
              <a:t>posztmodernitás</a:t>
            </a:r>
            <a:endParaRPr dirty="0"/>
          </a:p>
        </p:txBody>
      </p:sp>
      <p:pic>
        <p:nvPicPr>
          <p:cNvPr id="11" name="Kép helye 10" descr="TAM_theSquare_1981_.width-980.jpegquality-75-1.png"/>
          <p:cNvPicPr>
            <a:picLocks noGrp="1" noChangeAspect="1"/>
          </p:cNvPicPr>
          <p:nvPr>
            <p:ph type="pic" idx="3"/>
          </p:nvPr>
        </p:nvPicPr>
        <p:blipFill>
          <a:blip r:embed="rId3"/>
          <a:srcRect l="14691" r="14691"/>
          <a:stretch>
            <a:fillRect/>
          </a:stretch>
        </p:blipFill>
        <p:spPr>
          <a:xfrm>
            <a:off x="5508104" y="1203598"/>
            <a:ext cx="3305700" cy="33057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halál ábrázolása az </a:t>
            </a:r>
            <a:r>
              <a:rPr lang="hu-HU" dirty="0" err="1" smtClean="0"/>
              <a:t>Ósz-ben</a:t>
            </a:r>
            <a:r>
              <a:rPr lang="hu-HU" dirty="0" smtClean="0"/>
              <a:t> </a:t>
            </a:r>
            <a:r>
              <a:rPr lang="hu-HU" dirty="0" smtClean="0"/>
              <a:t>III.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0000" y="1139550"/>
            <a:ext cx="7704000" cy="3592439"/>
          </a:xfrm>
        </p:spPr>
        <p:txBody>
          <a:bodyPr/>
          <a:lstStyle/>
          <a:p>
            <a:r>
              <a:rPr lang="hu-HU" sz="1200" dirty="0" smtClean="0"/>
              <a:t>Idő előtti halál: félelem övezi, a kiteljesedett élet 70-80 évét kevesen élik meg</a:t>
            </a:r>
          </a:p>
          <a:p>
            <a:r>
              <a:rPr lang="hu-HU" sz="1200" dirty="0" smtClean="0"/>
              <a:t>Társadalmi halál: szükségektől, ellenségtől, betegségtől szorongatva az </a:t>
            </a:r>
            <a:r>
              <a:rPr lang="hu-HU" sz="1200" dirty="0" err="1" smtClean="0"/>
              <a:t>ósz-i</a:t>
            </a:r>
            <a:r>
              <a:rPr lang="hu-HU" sz="1200" dirty="0" smtClean="0"/>
              <a:t> ember nemcsak a halál fenyegetését érzi, hanem az alvilág közvetlen érintését, a társadalmi halál fizikai jelleget is ölt – lefokozott létezés, a halál birodalmában lévő szellemek életéhez hasonlatos, elfordulnak a barátok és a szomszédok, egyedül az Istenkapcsolat marad meg az imádkozó számára (érv: ha meghal az ember, nincs ki dicsérje Istent: „argumentum ad </a:t>
            </a:r>
            <a:r>
              <a:rPr lang="hu-HU" sz="1200" dirty="0" err="1" smtClean="0"/>
              <a:t>deum</a:t>
            </a:r>
            <a:r>
              <a:rPr lang="hu-HU" sz="1200" dirty="0" smtClean="0"/>
              <a:t>”) </a:t>
            </a:r>
          </a:p>
          <a:p>
            <a:r>
              <a:rPr lang="hu-HU" sz="1200" dirty="0" smtClean="0"/>
              <a:t>A holtak birodalma nem statikus tér, hanem dinamikus hatalom, nem korlátozódik térben, hanem folyamatosan veszélyezteti az életet (a halál nem állapot, hanem romboló erő, amely az egészségre, áldásra, szabadságra és a közösségre leselkedik)</a:t>
            </a:r>
          </a:p>
          <a:p>
            <a:r>
              <a:rPr lang="hu-HU" sz="1200" dirty="0" smtClean="0"/>
              <a:t>A halál kapcsolatnélküliséget eredményez (</a:t>
            </a:r>
            <a:r>
              <a:rPr lang="hu-HU" sz="1200" dirty="0" err="1" smtClean="0"/>
              <a:t>Jüngel</a:t>
            </a:r>
            <a:r>
              <a:rPr lang="hu-HU" sz="1200" dirty="0" smtClean="0"/>
              <a:t>) – hála- és panaszzsoltárokban elsősorban (Zsolt 18; 28; 30; 40; 69; 71; 80; 116)</a:t>
            </a:r>
          </a:p>
          <a:p>
            <a:r>
              <a:rPr lang="hu-HU" sz="1200" dirty="0" smtClean="0"/>
              <a:t>Megérdemelt halál: tett-cselekedet összefüggésében az ember oka lehet saját idő előtti halálának – de vajon akit baj, betegség, elutasítás sújt, bűnös voltuk miatt szenvednek? (Jób 4,7; Jób 9,29)</a:t>
            </a:r>
          </a:p>
          <a:p>
            <a:r>
              <a:rPr lang="hu-HU" sz="1200" dirty="0" smtClean="0"/>
              <a:t>„</a:t>
            </a:r>
            <a:r>
              <a:rPr lang="hu-HU" sz="1200" dirty="0" err="1" smtClean="0"/>
              <a:t>Tod</a:t>
            </a:r>
            <a:r>
              <a:rPr lang="hu-HU" sz="1200" dirty="0" smtClean="0"/>
              <a:t> </a:t>
            </a:r>
            <a:r>
              <a:rPr lang="hu-HU" sz="1200" dirty="0" err="1" smtClean="0"/>
              <a:t>als</a:t>
            </a:r>
            <a:r>
              <a:rPr lang="hu-HU" sz="1200" dirty="0" smtClean="0"/>
              <a:t> </a:t>
            </a:r>
            <a:r>
              <a:rPr lang="hu-HU" sz="1200" dirty="0" err="1" smtClean="0"/>
              <a:t>Rückwärtsgeburt</a:t>
            </a:r>
            <a:r>
              <a:rPr lang="hu-HU" sz="1200" dirty="0" smtClean="0"/>
              <a:t>” – mitikus elképzelések maradványai: a föld mint anyaöl, ahonnan az ember születik és ahova élete végén visszatér (Jób 1,21; </a:t>
            </a:r>
            <a:r>
              <a:rPr lang="hu-HU" sz="1200" dirty="0" err="1" smtClean="0"/>
              <a:t>Ézs</a:t>
            </a:r>
            <a:r>
              <a:rPr lang="hu-HU" sz="1200" dirty="0" smtClean="0"/>
              <a:t> 26,19)</a:t>
            </a:r>
            <a:endParaRPr lang="hu-HU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 smtClean="0"/>
              <a:t>A halál „arcai”: a halál metaforikus megjelenítései Az </a:t>
            </a:r>
            <a:r>
              <a:rPr lang="hu-HU" sz="2400" dirty="0" err="1" smtClean="0"/>
              <a:t>Ósz-ben</a:t>
            </a:r>
            <a:r>
              <a:rPr lang="hu-HU" sz="2800" dirty="0" smtClean="0"/>
              <a:t/>
            </a:r>
            <a:br>
              <a:rPr lang="hu-HU" sz="2800" dirty="0" smtClean="0"/>
            </a:br>
            <a:endParaRPr lang="hu-HU" sz="28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0000" y="1275606"/>
            <a:ext cx="7704000" cy="3384375"/>
          </a:xfrm>
        </p:spPr>
        <p:txBody>
          <a:bodyPr/>
          <a:lstStyle/>
          <a:p>
            <a:r>
              <a:rPr lang="hu-HU" sz="1300" dirty="0" smtClean="0"/>
              <a:t>Mulandóság – a természet képei: a mező virágai (</a:t>
            </a:r>
            <a:r>
              <a:rPr lang="hu-HU" sz="1300" dirty="0" err="1" smtClean="0"/>
              <a:t>Ézs</a:t>
            </a:r>
            <a:r>
              <a:rPr lang="hu-HU" sz="1300" dirty="0" smtClean="0"/>
              <a:t> 40,6–8; Zsolt 103,15; Jób 14,2), fű 	           (Zsolt 90), zavaros víz (Jób 14,11), felszálló pára (Bölcs 2,4); suhanó 		           árnyék (Zsolt 102; 144; Jób 14,2), por (Zsolt 104), földre öntött víz (2Sám          	           14,</a:t>
            </a:r>
            <a:r>
              <a:rPr lang="hu-HU" sz="1300" dirty="0" err="1" smtClean="0"/>
              <a:t>14</a:t>
            </a:r>
            <a:r>
              <a:rPr lang="hu-HU" sz="1300" dirty="0" smtClean="0"/>
              <a:t>) </a:t>
            </a:r>
          </a:p>
          <a:p>
            <a:pPr lvl="3">
              <a:buNone/>
            </a:pPr>
            <a:r>
              <a:rPr lang="hu-HU" sz="1300" dirty="0" smtClean="0"/>
              <a:t>–  a tárgyi környezet darabjai: eltört cserépedény (Zsolt 31, </a:t>
            </a:r>
            <a:r>
              <a:rPr lang="hu-HU" sz="1300" dirty="0" err="1" smtClean="0"/>
              <a:t>Préd</a:t>
            </a:r>
            <a:r>
              <a:rPr lang="hu-HU" sz="1300" dirty="0" smtClean="0"/>
              <a:t> 13,6),</a:t>
            </a:r>
          </a:p>
          <a:p>
            <a:pPr lvl="3">
              <a:buNone/>
            </a:pPr>
            <a:r>
              <a:rPr lang="hu-HU" sz="1300" dirty="0" smtClean="0"/>
              <a:t>kihunyó lámpás (Jób 18,6; </a:t>
            </a:r>
            <a:r>
              <a:rPr lang="hu-HU" sz="1300" dirty="0" err="1" smtClean="0"/>
              <a:t>Péld</a:t>
            </a:r>
            <a:r>
              <a:rPr lang="hu-HU" sz="1300" dirty="0" smtClean="0"/>
              <a:t> 20,</a:t>
            </a:r>
            <a:r>
              <a:rPr lang="hu-HU" sz="1300" dirty="0" err="1" smtClean="0"/>
              <a:t>20</a:t>
            </a:r>
            <a:r>
              <a:rPr lang="hu-HU" sz="1300" dirty="0" smtClean="0"/>
              <a:t>), molyok által megrágott ruha (</a:t>
            </a:r>
            <a:r>
              <a:rPr lang="hu-HU" sz="1300" dirty="0" err="1" smtClean="0"/>
              <a:t>Ézs</a:t>
            </a:r>
            <a:endParaRPr lang="hu-HU" sz="1300" dirty="0" smtClean="0"/>
          </a:p>
          <a:p>
            <a:pPr lvl="3">
              <a:buNone/>
            </a:pPr>
            <a:r>
              <a:rPr lang="hu-HU" sz="1300" dirty="0" smtClean="0"/>
              <a:t>50,9; Zsolt 39,12; Jób 13,28)</a:t>
            </a:r>
          </a:p>
          <a:p>
            <a:pPr lvl="3">
              <a:buNone/>
            </a:pPr>
            <a:endParaRPr lang="hu-HU" sz="1300" dirty="0" smtClean="0"/>
          </a:p>
          <a:p>
            <a:r>
              <a:rPr lang="hu-HU" sz="1300" dirty="0" smtClean="0"/>
              <a:t>Idő előtti halál: a vadászat képei: nyíl, háló, madarász hálója, elkerülhetetlen csapda (</a:t>
            </a:r>
            <a:r>
              <a:rPr lang="hu-HU" sz="1300" dirty="0" err="1" smtClean="0"/>
              <a:t>Ézs</a:t>
            </a:r>
            <a:r>
              <a:rPr lang="hu-HU" sz="1300" dirty="0" smtClean="0"/>
              <a:t> 5,29; Mi 5,7; Zsolt 10,)</a:t>
            </a:r>
          </a:p>
          <a:p>
            <a:r>
              <a:rPr lang="hu-HU" sz="1300" dirty="0" smtClean="0"/>
              <a:t>Vízzel kapcsolatos képek – a víz hirtelen, feltartóztathatatlan áradása, süppedő sár, mocsár erőszakos képei (Jón 2,4; Zsolt 69,2–3, Zsolt 88,8, Zsolt 124,4–5, Jób 20,28), tenger mélye (Zsolt 42,8; Zsolt 71,20), özönvíz (</a:t>
            </a:r>
            <a:r>
              <a:rPr lang="hu-HU" sz="1300" dirty="0" err="1" smtClean="0"/>
              <a:t>Gen</a:t>
            </a:r>
            <a:r>
              <a:rPr lang="hu-HU" sz="1300" dirty="0" smtClean="0"/>
              <a:t> 7,11; Zsolt 104,6) </a:t>
            </a:r>
          </a:p>
          <a:p>
            <a:r>
              <a:rPr lang="hu-HU" sz="1300" dirty="0" smtClean="0"/>
              <a:t>Isten büntetése: az aratás képei (Hós 13,3; Zsolt 1,4; Jób 21,18) – csűr, </a:t>
            </a:r>
            <a:r>
              <a:rPr lang="hu-HU" sz="1300" dirty="0" err="1" smtClean="0"/>
              <a:t>borossajtó</a:t>
            </a:r>
            <a:r>
              <a:rPr lang="hu-HU" sz="1300" dirty="0" smtClean="0"/>
              <a:t>; járványok és éhezés képei</a:t>
            </a:r>
          </a:p>
          <a:p>
            <a:r>
              <a:rPr lang="hu-HU" sz="1300" dirty="0" smtClean="0"/>
              <a:t>A holtak birodalma mint hétköznapi valóság: ciszterna, a halál kapui, csend, sötétség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halál </a:t>
            </a:r>
            <a:r>
              <a:rPr lang="hu-HU" dirty="0" err="1" smtClean="0"/>
              <a:t>teológai</a:t>
            </a:r>
            <a:r>
              <a:rPr lang="hu-HU" dirty="0" smtClean="0"/>
              <a:t> megítélése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0000" y="1139550"/>
            <a:ext cx="7704000" cy="3592439"/>
          </a:xfrm>
        </p:spPr>
        <p:txBody>
          <a:bodyPr/>
          <a:lstStyle/>
          <a:p>
            <a:r>
              <a:rPr lang="hu-HU" sz="1300" dirty="0" smtClean="0"/>
              <a:t>A halál sehol sem válik a megfigyelés elsődleges tárgyává az </a:t>
            </a:r>
            <a:r>
              <a:rPr lang="hu-HU" sz="1300" dirty="0" err="1" smtClean="0"/>
              <a:t>Ósz-ben</a:t>
            </a:r>
            <a:r>
              <a:rPr lang="hu-HU" sz="1300" dirty="0" smtClean="0"/>
              <a:t>, nincs rendszeres bemutatása</a:t>
            </a:r>
          </a:p>
          <a:p>
            <a:r>
              <a:rPr lang="hu-HU" sz="1300" dirty="0" smtClean="0"/>
              <a:t>A halállal való intenzívebb foglalkozás néhány bibliai könyvet inkább jellemez: elsősorban a késői bölcsességirodalom teszi teológiai diszkusszió témájává</a:t>
            </a:r>
          </a:p>
          <a:p>
            <a:r>
              <a:rPr lang="hu-HU" sz="1300" dirty="0" smtClean="0"/>
              <a:t>Halál és bűnbeesés az őstörténetben:  a természetes halál és az emberi bűn összefüggése – a teremtéstörténet leszögezi, hogy az ember teremtett és halandó lény, a halandóság azonban nem a bűneset büntetése, az ember bűntelenül és bűnösen is halandó</a:t>
            </a:r>
          </a:p>
          <a:p>
            <a:r>
              <a:rPr lang="hu-HU" sz="1300" dirty="0" smtClean="0"/>
              <a:t>Halál és igazságosság – Isten igazságosságának kérdése Jób könyvében: tett-cselekedet összefüggés, a halál a nagy kiegyenlítő, nem a mulandóság a fő probléma, hanem az emberi élet rövidsége</a:t>
            </a:r>
          </a:p>
          <a:p>
            <a:r>
              <a:rPr lang="hu-HU" sz="1300" dirty="0" smtClean="0"/>
              <a:t>Az abszolút halál – Prédikátor könyve: minden halott kivétel nélkül az alvilágba kerül, még az emlékezet is csak kegyes öncsalásnak minősül (</a:t>
            </a:r>
            <a:r>
              <a:rPr lang="hu-HU" sz="1300" dirty="0" err="1" smtClean="0"/>
              <a:t>Préd</a:t>
            </a:r>
            <a:r>
              <a:rPr lang="hu-HU" sz="1300" dirty="0" smtClean="0"/>
              <a:t> 1,11; 2,16; 8,10; 9,5); a halálban kihuny az emberi tudat, megszűnik az individualitás – ez a radikális megközelítés egyedülálló a Prédikátornál; a halál kíméletlen bemutatása nem taszít kétségbeesésbe, hanem megvilágítja a létet – ráirányítja a tekintetet a valódi életre (a pillanat öröme, a pillanat teológiája = az ember számára az élet isteni ígéretének feltárulása, ill. csendes istentisztelet)</a:t>
            </a:r>
            <a:endParaRPr lang="hu-HU" sz="13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holtak jövője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0000" y="1347614"/>
            <a:ext cx="7704000" cy="3528391"/>
          </a:xfrm>
        </p:spPr>
        <p:txBody>
          <a:bodyPr/>
          <a:lstStyle/>
          <a:p>
            <a:r>
              <a:rPr lang="hu-HU" sz="1600" dirty="0" err="1" smtClean="0"/>
              <a:t>Ósz</a:t>
            </a:r>
            <a:r>
              <a:rPr lang="hu-HU" sz="1600" dirty="0" smtClean="0"/>
              <a:t> késői keletkezésű, bölcsességi könyvei: </a:t>
            </a:r>
            <a:r>
              <a:rPr lang="hu-HU" sz="1600" dirty="0" smtClean="0"/>
              <a:t>„kopogtatnak </a:t>
            </a:r>
            <a:r>
              <a:rPr lang="hu-HU" sz="1600" dirty="0" smtClean="0"/>
              <a:t>a halál </a:t>
            </a:r>
            <a:r>
              <a:rPr lang="hu-HU" sz="1600" dirty="0" smtClean="0"/>
              <a:t>kapuján”, </a:t>
            </a:r>
            <a:r>
              <a:rPr lang="hu-HU" sz="1600" dirty="0" smtClean="0"/>
              <a:t>a halottak előtt </a:t>
            </a:r>
            <a:r>
              <a:rPr lang="hu-HU" sz="1600" dirty="0" smtClean="0"/>
              <a:t>álló jövőt firtatva </a:t>
            </a:r>
            <a:r>
              <a:rPr lang="hu-HU" sz="1600" dirty="0" smtClean="0"/>
              <a:t>a tett-cselekedet összefüggés megkérdőjelezésével</a:t>
            </a:r>
          </a:p>
          <a:p>
            <a:r>
              <a:rPr lang="hu-HU" sz="1600" dirty="0" smtClean="0"/>
              <a:t>Korai zsidó </a:t>
            </a:r>
            <a:r>
              <a:rPr lang="hu-HU" sz="1600" dirty="0" err="1" smtClean="0"/>
              <a:t>apokaliptika</a:t>
            </a:r>
            <a:r>
              <a:rPr lang="hu-HU" sz="1600" dirty="0" smtClean="0"/>
              <a:t>: szélesre tárja e kaput – a mártírok példáján kétségbe vonja, hogy a hősök kimaradnának az elkövetkezendő jövőből</a:t>
            </a:r>
          </a:p>
          <a:p>
            <a:r>
              <a:rPr lang="hu-HU" sz="1600" dirty="0" smtClean="0"/>
              <a:t>A holtak feltámadása ugyanakkor még csak néhány konkrét szövegben jelenik meg: </a:t>
            </a:r>
            <a:r>
              <a:rPr lang="hu-HU" sz="1600" dirty="0" err="1" smtClean="0"/>
              <a:t>Ézs</a:t>
            </a:r>
            <a:r>
              <a:rPr lang="hu-HU" sz="1600" dirty="0" smtClean="0"/>
              <a:t> 26,19; Dán 12,2; Ez 37,7–10  </a:t>
            </a:r>
            <a:endParaRPr lang="hu-HU" sz="16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Összegzés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1400" dirty="0" smtClean="0"/>
              <a:t>Miben lehet hasznos az </a:t>
            </a:r>
            <a:r>
              <a:rPr lang="hu-HU" sz="1400" dirty="0" err="1" smtClean="0"/>
              <a:t>ósz-i</a:t>
            </a:r>
            <a:r>
              <a:rPr lang="hu-HU" sz="1400" dirty="0" smtClean="0"/>
              <a:t> testképzetek ismerete, ill. az </a:t>
            </a:r>
            <a:r>
              <a:rPr lang="hu-HU" sz="1400" dirty="0" err="1" smtClean="0"/>
              <a:t>ósz-i</a:t>
            </a:r>
            <a:r>
              <a:rPr lang="hu-HU" sz="1400" dirty="0" smtClean="0"/>
              <a:t>/</a:t>
            </a:r>
            <a:r>
              <a:rPr lang="hu-HU" sz="1400" dirty="0" err="1" smtClean="0"/>
              <a:t>úsz-i</a:t>
            </a:r>
            <a:r>
              <a:rPr lang="hu-HU" sz="1400" dirty="0" smtClean="0"/>
              <a:t>/teológiatörténeti testképzetek különbségének tudatosítása?</a:t>
            </a:r>
          </a:p>
          <a:p>
            <a:r>
              <a:rPr lang="hu-HU" sz="1400" dirty="0" smtClean="0"/>
              <a:t>A keresztény hagyományra jellemző dualisztikus ellentétek élének tompításában</a:t>
            </a:r>
          </a:p>
          <a:p>
            <a:r>
              <a:rPr lang="hu-HU" sz="1400" dirty="0" smtClean="0"/>
              <a:t>A test ebből fakadó megvetésének/leértékelésének újragondolásában</a:t>
            </a:r>
          </a:p>
          <a:p>
            <a:r>
              <a:rPr lang="hu-HU" sz="1400" dirty="0" smtClean="0"/>
              <a:t>A test lélektelen </a:t>
            </a:r>
            <a:r>
              <a:rPr lang="hu-HU" sz="1400" dirty="0" err="1" smtClean="0"/>
              <a:t>fragmentálása</a:t>
            </a:r>
            <a:r>
              <a:rPr lang="hu-HU" sz="1400" dirty="0" smtClean="0"/>
              <a:t> gyakorlatának megkérdőjelezésében</a:t>
            </a:r>
          </a:p>
          <a:p>
            <a:r>
              <a:rPr lang="hu-HU" sz="1400" dirty="0" smtClean="0"/>
              <a:t>Az Isten-ember kapcsolat fizikai dimenziójának újrafelfedezésében    </a:t>
            </a:r>
            <a:endParaRPr lang="hu-HU" sz="1400" dirty="0"/>
          </a:p>
        </p:txBody>
      </p:sp>
      <p:pic>
        <p:nvPicPr>
          <p:cNvPr id="7" name="Kép helye 6" descr="Giovanni Pisano - Pulpit detail.jpg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6414" r="16414"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" name="Google Shape;2339;p80"/>
          <p:cNvSpPr/>
          <p:nvPr/>
        </p:nvSpPr>
        <p:spPr>
          <a:xfrm>
            <a:off x="5161777" y="3068471"/>
            <a:ext cx="544262" cy="474095"/>
          </a:xfrm>
          <a:custGeom>
            <a:avLst/>
            <a:gdLst/>
            <a:ahLst/>
            <a:cxnLst/>
            <a:rect l="l" t="t" r="r" b="b"/>
            <a:pathLst>
              <a:path w="20718" h="18047" extrusionOk="0">
                <a:moveTo>
                  <a:pt x="8615" y="0"/>
                </a:moveTo>
                <a:cubicBezTo>
                  <a:pt x="7340" y="0"/>
                  <a:pt x="6082" y="112"/>
                  <a:pt x="4945" y="526"/>
                </a:cubicBezTo>
                <a:cubicBezTo>
                  <a:pt x="2653" y="1359"/>
                  <a:pt x="1342" y="3253"/>
                  <a:pt x="708" y="5136"/>
                </a:cubicBezTo>
                <a:cubicBezTo>
                  <a:pt x="99" y="6938"/>
                  <a:pt x="1" y="8832"/>
                  <a:pt x="367" y="10676"/>
                </a:cubicBezTo>
                <a:cubicBezTo>
                  <a:pt x="593" y="11813"/>
                  <a:pt x="998" y="12933"/>
                  <a:pt x="1570" y="13999"/>
                </a:cubicBezTo>
                <a:cubicBezTo>
                  <a:pt x="2149" y="15076"/>
                  <a:pt x="2884" y="16543"/>
                  <a:pt x="4339" y="17085"/>
                </a:cubicBezTo>
                <a:cubicBezTo>
                  <a:pt x="5725" y="17602"/>
                  <a:pt x="7877" y="17794"/>
                  <a:pt x="9376" y="17950"/>
                </a:cubicBezTo>
                <a:cubicBezTo>
                  <a:pt x="9956" y="18010"/>
                  <a:pt x="10645" y="18046"/>
                  <a:pt x="11390" y="18046"/>
                </a:cubicBezTo>
                <a:cubicBezTo>
                  <a:pt x="14634" y="18046"/>
                  <a:pt x="18927" y="17368"/>
                  <a:pt x="19819" y="15105"/>
                </a:cubicBezTo>
                <a:cubicBezTo>
                  <a:pt x="20718" y="12823"/>
                  <a:pt x="20522" y="10380"/>
                  <a:pt x="20317" y="7995"/>
                </a:cubicBezTo>
                <a:cubicBezTo>
                  <a:pt x="20115" y="5648"/>
                  <a:pt x="19735" y="3021"/>
                  <a:pt x="17356" y="1516"/>
                </a:cubicBezTo>
                <a:cubicBezTo>
                  <a:pt x="15550" y="373"/>
                  <a:pt x="13054" y="194"/>
                  <a:pt x="10726" y="71"/>
                </a:cubicBezTo>
                <a:cubicBezTo>
                  <a:pt x="10029" y="34"/>
                  <a:pt x="9319" y="0"/>
                  <a:pt x="86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80"/>
          <p:cNvSpPr/>
          <p:nvPr/>
        </p:nvSpPr>
        <p:spPr>
          <a:xfrm>
            <a:off x="4296852" y="3068471"/>
            <a:ext cx="544262" cy="474095"/>
          </a:xfrm>
          <a:custGeom>
            <a:avLst/>
            <a:gdLst/>
            <a:ahLst/>
            <a:cxnLst/>
            <a:rect l="l" t="t" r="r" b="b"/>
            <a:pathLst>
              <a:path w="20718" h="18047" extrusionOk="0">
                <a:moveTo>
                  <a:pt x="8615" y="0"/>
                </a:moveTo>
                <a:cubicBezTo>
                  <a:pt x="7340" y="0"/>
                  <a:pt x="6082" y="112"/>
                  <a:pt x="4945" y="526"/>
                </a:cubicBezTo>
                <a:cubicBezTo>
                  <a:pt x="2653" y="1359"/>
                  <a:pt x="1342" y="3253"/>
                  <a:pt x="708" y="5136"/>
                </a:cubicBezTo>
                <a:cubicBezTo>
                  <a:pt x="99" y="6938"/>
                  <a:pt x="1" y="8832"/>
                  <a:pt x="367" y="10676"/>
                </a:cubicBezTo>
                <a:cubicBezTo>
                  <a:pt x="593" y="11813"/>
                  <a:pt x="998" y="12933"/>
                  <a:pt x="1570" y="13999"/>
                </a:cubicBezTo>
                <a:cubicBezTo>
                  <a:pt x="2149" y="15076"/>
                  <a:pt x="2884" y="16543"/>
                  <a:pt x="4339" y="17085"/>
                </a:cubicBezTo>
                <a:cubicBezTo>
                  <a:pt x="5725" y="17602"/>
                  <a:pt x="7877" y="17794"/>
                  <a:pt x="9376" y="17950"/>
                </a:cubicBezTo>
                <a:cubicBezTo>
                  <a:pt x="9956" y="18010"/>
                  <a:pt x="10645" y="18046"/>
                  <a:pt x="11390" y="18046"/>
                </a:cubicBezTo>
                <a:cubicBezTo>
                  <a:pt x="14634" y="18046"/>
                  <a:pt x="18927" y="17368"/>
                  <a:pt x="19819" y="15105"/>
                </a:cubicBezTo>
                <a:cubicBezTo>
                  <a:pt x="20718" y="12823"/>
                  <a:pt x="20522" y="10380"/>
                  <a:pt x="20317" y="7995"/>
                </a:cubicBezTo>
                <a:cubicBezTo>
                  <a:pt x="20115" y="5648"/>
                  <a:pt x="19735" y="3021"/>
                  <a:pt x="17356" y="1516"/>
                </a:cubicBezTo>
                <a:cubicBezTo>
                  <a:pt x="15550" y="373"/>
                  <a:pt x="13054" y="194"/>
                  <a:pt x="10726" y="71"/>
                </a:cubicBezTo>
                <a:cubicBezTo>
                  <a:pt x="10029" y="34"/>
                  <a:pt x="9319" y="0"/>
                  <a:pt x="86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80"/>
          <p:cNvSpPr/>
          <p:nvPr/>
        </p:nvSpPr>
        <p:spPr>
          <a:xfrm>
            <a:off x="3431950" y="3068471"/>
            <a:ext cx="544262" cy="474095"/>
          </a:xfrm>
          <a:custGeom>
            <a:avLst/>
            <a:gdLst/>
            <a:ahLst/>
            <a:cxnLst/>
            <a:rect l="l" t="t" r="r" b="b"/>
            <a:pathLst>
              <a:path w="20718" h="18047" extrusionOk="0">
                <a:moveTo>
                  <a:pt x="8615" y="0"/>
                </a:moveTo>
                <a:cubicBezTo>
                  <a:pt x="7340" y="0"/>
                  <a:pt x="6082" y="112"/>
                  <a:pt x="4945" y="526"/>
                </a:cubicBezTo>
                <a:cubicBezTo>
                  <a:pt x="2653" y="1359"/>
                  <a:pt x="1342" y="3253"/>
                  <a:pt x="708" y="5136"/>
                </a:cubicBezTo>
                <a:cubicBezTo>
                  <a:pt x="99" y="6938"/>
                  <a:pt x="1" y="8832"/>
                  <a:pt x="367" y="10676"/>
                </a:cubicBezTo>
                <a:cubicBezTo>
                  <a:pt x="593" y="11813"/>
                  <a:pt x="998" y="12933"/>
                  <a:pt x="1570" y="13999"/>
                </a:cubicBezTo>
                <a:cubicBezTo>
                  <a:pt x="2149" y="15076"/>
                  <a:pt x="2884" y="16543"/>
                  <a:pt x="4339" y="17085"/>
                </a:cubicBezTo>
                <a:cubicBezTo>
                  <a:pt x="5725" y="17602"/>
                  <a:pt x="7877" y="17794"/>
                  <a:pt x="9376" y="17950"/>
                </a:cubicBezTo>
                <a:cubicBezTo>
                  <a:pt x="9956" y="18010"/>
                  <a:pt x="10645" y="18046"/>
                  <a:pt x="11390" y="18046"/>
                </a:cubicBezTo>
                <a:cubicBezTo>
                  <a:pt x="14634" y="18046"/>
                  <a:pt x="18927" y="17368"/>
                  <a:pt x="19819" y="15105"/>
                </a:cubicBezTo>
                <a:cubicBezTo>
                  <a:pt x="20718" y="12823"/>
                  <a:pt x="20522" y="10380"/>
                  <a:pt x="20317" y="7995"/>
                </a:cubicBezTo>
                <a:cubicBezTo>
                  <a:pt x="20115" y="5648"/>
                  <a:pt x="19735" y="3021"/>
                  <a:pt x="17356" y="1516"/>
                </a:cubicBezTo>
                <a:cubicBezTo>
                  <a:pt x="15550" y="373"/>
                  <a:pt x="13054" y="194"/>
                  <a:pt x="10726" y="71"/>
                </a:cubicBezTo>
                <a:cubicBezTo>
                  <a:pt x="10029" y="34"/>
                  <a:pt x="9319" y="0"/>
                  <a:pt x="861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80"/>
          <p:cNvSpPr txBox="1">
            <a:spLocks noGrp="1"/>
          </p:cNvSpPr>
          <p:nvPr>
            <p:ph type="title"/>
          </p:nvPr>
        </p:nvSpPr>
        <p:spPr>
          <a:xfrm>
            <a:off x="2051720" y="699542"/>
            <a:ext cx="4945800" cy="12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3200" dirty="0" smtClean="0"/>
              <a:t>Köszönöm  a figyelmet!</a:t>
            </a:r>
            <a:endParaRPr sz="3200" dirty="0"/>
          </a:p>
        </p:txBody>
      </p:sp>
      <p:sp>
        <p:nvSpPr>
          <p:cNvPr id="2353" name="Google Shape;2353;p80"/>
          <p:cNvSpPr txBox="1"/>
          <p:nvPr/>
        </p:nvSpPr>
        <p:spPr>
          <a:xfrm>
            <a:off x="2496150" y="4125850"/>
            <a:ext cx="41517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Gantari"/>
                <a:ea typeface="Gantari"/>
                <a:cs typeface="Gantari"/>
                <a:sym typeface="Gantari"/>
              </a:rPr>
              <a:t>Please keep this slide for attribution</a:t>
            </a:r>
            <a:endParaRPr sz="1200">
              <a:solidFill>
                <a:schemeClr val="dk2"/>
              </a:solidFill>
              <a:latin typeface="Gantari"/>
              <a:ea typeface="Gantari"/>
              <a:cs typeface="Gantari"/>
              <a:sym typeface="Ganta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Modern/posztmodern testfelfogás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000" dirty="0" smtClean="0"/>
              <a:t>Megnövekedett érdeklődés a test és jelenségei </a:t>
            </a:r>
            <a:r>
              <a:rPr lang="hu-HU" sz="1000" dirty="0" smtClean="0"/>
              <a:t>iránt (szociológia, antropológia)</a:t>
            </a:r>
            <a:endParaRPr lang="hu-HU" sz="1000" dirty="0" smtClean="0"/>
          </a:p>
          <a:p>
            <a:r>
              <a:rPr lang="hu-HU" sz="1000" dirty="0" smtClean="0"/>
              <a:t>Széttöredezett emberkép további </a:t>
            </a:r>
            <a:r>
              <a:rPr lang="hu-HU" sz="1000" dirty="0" err="1" smtClean="0"/>
              <a:t>fragmentációja</a:t>
            </a:r>
            <a:endParaRPr lang="hu-HU" sz="1000" dirty="0" smtClean="0"/>
          </a:p>
          <a:p>
            <a:r>
              <a:rPr lang="hu-HU" sz="1000" dirty="0" smtClean="0"/>
              <a:t>Társadalmi </a:t>
            </a:r>
            <a:r>
              <a:rPr lang="hu-HU" sz="1000" dirty="0" smtClean="0"/>
              <a:t>test feszültségei -  </a:t>
            </a:r>
            <a:r>
              <a:rPr lang="hu-HU" sz="1000" dirty="0" err="1" smtClean="0"/>
              <a:t>kül</a:t>
            </a:r>
            <a:r>
              <a:rPr lang="hu-HU" sz="1000" dirty="0" smtClean="0"/>
              <a:t>. hatalmi intézmények konfliktusai (ezek címkézik az individuális testeket pl. deviáns/normális; tisztátalan/tiszta; szabályozandó/fegyelmezett)</a:t>
            </a:r>
          </a:p>
          <a:p>
            <a:r>
              <a:rPr lang="hu-HU" sz="1000" dirty="0" smtClean="0"/>
              <a:t>Test és identitás </a:t>
            </a:r>
            <a:r>
              <a:rPr lang="hu-HU" sz="1000" dirty="0" smtClean="0"/>
              <a:t>státuszával </a:t>
            </a:r>
            <a:r>
              <a:rPr lang="hu-HU" sz="1000" dirty="0" smtClean="0"/>
              <a:t>kapcsolatos növekvő bizonytalanság</a:t>
            </a:r>
          </a:p>
          <a:p>
            <a:endParaRPr lang="hu-HU" sz="1000" dirty="0" smtClean="0"/>
          </a:p>
          <a:p>
            <a:r>
              <a:rPr lang="hu-HU" sz="1000" dirty="0" smtClean="0"/>
              <a:t>Modernitás kezdete: a test „evakuálása”: az elmeműködésre irányul a figyelem</a:t>
            </a:r>
          </a:p>
          <a:p>
            <a:r>
              <a:rPr lang="hu-HU" sz="1000" dirty="0" smtClean="0"/>
              <a:t>Makacsul ellenálló testiség: a test nem tud feloldódni a </a:t>
            </a:r>
            <a:r>
              <a:rPr lang="hu-HU" sz="1000" dirty="0" smtClean="0"/>
              <a:t>gondolkodásban</a:t>
            </a:r>
          </a:p>
          <a:p>
            <a:r>
              <a:rPr lang="hu-HU" sz="1000" dirty="0" smtClean="0"/>
              <a:t>A test/lélek szétválasztásának kritikája: fenomenológia (</a:t>
            </a:r>
            <a:r>
              <a:rPr lang="hu-HU" sz="1000" dirty="0" err="1" smtClean="0"/>
              <a:t>Merleau-Ponty</a:t>
            </a:r>
            <a:r>
              <a:rPr lang="hu-HU" sz="1000" dirty="0" smtClean="0"/>
              <a:t>): </a:t>
            </a:r>
            <a:r>
              <a:rPr lang="hu-HU" sz="1000" dirty="0" err="1" smtClean="0"/>
              <a:t>embodiment</a:t>
            </a:r>
            <a:r>
              <a:rPr lang="hu-HU" sz="1000" dirty="0" smtClean="0"/>
              <a:t> fogalma (a test és a szubjektum viszonya nem olyan, mint a környezet és a szubjektum viszonya, hanem közvetlen és belső / „megélt test”)</a:t>
            </a:r>
          </a:p>
          <a:p>
            <a:r>
              <a:rPr lang="hu-HU" sz="1000" dirty="0" smtClean="0"/>
              <a:t>A test mit kód/a társadalmi-kognitív valóságérzékelés metaforája/szimbolikus rendszer, amelyben a hatalom értelmeződik (Mary Douglas)</a:t>
            </a:r>
            <a:endParaRPr lang="hu-HU" sz="1000" dirty="0" smtClean="0"/>
          </a:p>
          <a:p>
            <a:endParaRPr lang="hu-HU" sz="1000" dirty="0" smtClean="0"/>
          </a:p>
          <a:p>
            <a:r>
              <a:rPr lang="hu-HU" sz="1000" dirty="0" err="1" smtClean="0"/>
              <a:t>Posztsturkturalizmus</a:t>
            </a:r>
            <a:r>
              <a:rPr lang="hu-HU" sz="1000" dirty="0" smtClean="0"/>
              <a:t>: az emberi test nem tekinthető eleve adott realitásnak, hanem a tudás, a hatalom és ezek diskurzusainak </a:t>
            </a:r>
            <a:r>
              <a:rPr lang="hu-HU" sz="1000" dirty="0" smtClean="0"/>
              <a:t>terméke (Foucault: fegyelmezés és kontroll elsődleges eszköze a test) </a:t>
            </a:r>
            <a:endParaRPr lang="hu-HU" sz="1000" dirty="0" smtClean="0"/>
          </a:p>
          <a:p>
            <a:r>
              <a:rPr lang="hu-HU" sz="1000" dirty="0" smtClean="0"/>
              <a:t>Biológiai </a:t>
            </a:r>
            <a:r>
              <a:rPr lang="hu-HU" sz="1000" dirty="0" err="1" smtClean="0"/>
              <a:t>esszencializmus</a:t>
            </a:r>
            <a:r>
              <a:rPr lang="hu-HU" sz="1000" dirty="0" smtClean="0"/>
              <a:t> vs. szociális </a:t>
            </a:r>
            <a:r>
              <a:rPr lang="hu-HU" sz="1000" dirty="0" err="1" smtClean="0"/>
              <a:t>konstrukcionizmus</a:t>
            </a:r>
            <a:endParaRPr lang="hu-HU" sz="1000" dirty="0" smtClean="0"/>
          </a:p>
          <a:p>
            <a:endParaRPr lang="hu-HU" sz="1000" dirty="0" smtClean="0"/>
          </a:p>
          <a:p>
            <a:r>
              <a:rPr lang="hu-HU" sz="1000" dirty="0" smtClean="0"/>
              <a:t>„A testek nem születnek, hanem gyártódnak” (vö. </a:t>
            </a:r>
            <a:r>
              <a:rPr lang="hu-HU" sz="1000" dirty="0" err="1" smtClean="0"/>
              <a:t>Simone</a:t>
            </a:r>
            <a:r>
              <a:rPr lang="hu-HU" sz="1000" dirty="0" smtClean="0"/>
              <a:t> de </a:t>
            </a:r>
            <a:r>
              <a:rPr lang="hu-HU" sz="1000" dirty="0" err="1" smtClean="0"/>
              <a:t>Beauvoir</a:t>
            </a:r>
            <a:r>
              <a:rPr lang="hu-HU" sz="1000" dirty="0" smtClean="0"/>
              <a:t>)</a:t>
            </a:r>
          </a:p>
          <a:p>
            <a:r>
              <a:rPr lang="hu-HU" sz="1000" dirty="0" smtClean="0"/>
              <a:t>Töredezettség, instabilitás, fluiditás</a:t>
            </a:r>
          </a:p>
          <a:p>
            <a:r>
              <a:rPr lang="hu-HU" sz="1000" dirty="0" smtClean="0"/>
              <a:t>Posztmodern elmélet: </a:t>
            </a:r>
            <a:r>
              <a:rPr lang="hu-HU" sz="1000" dirty="0" err="1" smtClean="0"/>
              <a:t>cyber-lények</a:t>
            </a:r>
            <a:r>
              <a:rPr lang="hu-HU" sz="1000" dirty="0" smtClean="0"/>
              <a:t>, hibrid létformák</a:t>
            </a:r>
            <a:endParaRPr lang="hu-HU" sz="1000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Test és identitás viszonya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5576" y="1059582"/>
            <a:ext cx="7704000" cy="3592439"/>
          </a:xfrm>
        </p:spPr>
        <p:txBody>
          <a:bodyPr/>
          <a:lstStyle/>
          <a:p>
            <a:r>
              <a:rPr lang="hu-HU" dirty="0" smtClean="0"/>
              <a:t>Egyén/közösség</a:t>
            </a:r>
            <a:r>
              <a:rPr lang="hu-HU" dirty="0" smtClean="0"/>
              <a:t>, test/lélek, múlt/jelen elidegenedése</a:t>
            </a:r>
          </a:p>
          <a:p>
            <a:r>
              <a:rPr lang="hu-HU" dirty="0" smtClean="0"/>
              <a:t>Nosztalgia: az egyén nem érzi jól magát a bőrében, nem érzi otthon magát a testében</a:t>
            </a:r>
          </a:p>
          <a:p>
            <a:r>
              <a:rPr lang="hu-HU" dirty="0" smtClean="0"/>
              <a:t>Identitás, szubjektum fogalmának átalakulása: humán identitás (minden természetes vagy szerzett különbség ellenére egyazon fajhoz tartozunk, jól felismerhető tulajdonságok alapján) vs. személyes identitás mint életforma (már nem alakítja a társadalmi rend, amelyben az ember él, az identitás kitermelése a legszemélyesebb magánügy)</a:t>
            </a:r>
          </a:p>
          <a:p>
            <a:r>
              <a:rPr lang="hu-HU" dirty="0" smtClean="0"/>
              <a:t>Test mint az egyéni identitás kifejezője </a:t>
            </a:r>
            <a:r>
              <a:rPr lang="hu-HU" dirty="0" smtClean="0"/>
              <a:t>&lt;–&gt; </a:t>
            </a:r>
            <a:r>
              <a:rPr lang="hu-HU" dirty="0" smtClean="0"/>
              <a:t>a test megregulázása mint társadalmi </a:t>
            </a:r>
            <a:r>
              <a:rPr lang="hu-HU" dirty="0" smtClean="0"/>
              <a:t>nyomás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 err="1" smtClean="0"/>
              <a:t>biopolitika</a:t>
            </a:r>
            <a:r>
              <a:rPr lang="hu-HU" dirty="0" smtClean="0"/>
              <a:t> állítja elő és szabályozza a testeket (felügyeli a testrezsimeken keresztül) &lt;-&gt; a </a:t>
            </a:r>
            <a:r>
              <a:rPr lang="hu-HU" dirty="0" err="1" smtClean="0"/>
              <a:t>konzumerizmus</a:t>
            </a:r>
            <a:r>
              <a:rPr lang="hu-HU" dirty="0" smtClean="0"/>
              <a:t> felszabadítja a hedonista örömökre  </a:t>
            </a:r>
          </a:p>
          <a:p>
            <a:r>
              <a:rPr lang="hu-HU" dirty="0" smtClean="0"/>
              <a:t>Test </a:t>
            </a:r>
            <a:r>
              <a:rPr lang="hu-HU" dirty="0" smtClean="0"/>
              <a:t>mint a fogyasztói tömegtársadalom célpontja, </a:t>
            </a:r>
            <a:r>
              <a:rPr lang="hu-HU" dirty="0" smtClean="0"/>
              <a:t>termelő, fogyasztó </a:t>
            </a:r>
            <a:r>
              <a:rPr lang="hu-HU" dirty="0" smtClean="0"/>
              <a:t>és reklámhordozó egyben</a:t>
            </a:r>
          </a:p>
          <a:p>
            <a:r>
              <a:rPr lang="hu-HU" dirty="0" smtClean="0"/>
              <a:t>A testtől való elidegenedés: élet eleji és életvégi </a:t>
            </a:r>
            <a:r>
              <a:rPr lang="hu-HU" dirty="0" err="1" smtClean="0"/>
              <a:t>medikalizáció</a:t>
            </a:r>
            <a:r>
              <a:rPr lang="hu-HU" dirty="0" smtClean="0"/>
              <a:t> általánossá </a:t>
            </a:r>
            <a:r>
              <a:rPr lang="hu-HU" dirty="0" smtClean="0"/>
              <a:t>válása</a:t>
            </a:r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 test nem természetes, fix és történetileg univerzális adottsága a társadalmaknak, hanem kulturálisan és történetileg különböző keretekben és dimenziókban értelmezhető</a:t>
            </a:r>
            <a:endParaRPr lang="hu-HU" dirty="0" smtClean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smtClean="0"/>
              <a:t>A test modern kérdései és az egyház</a:t>
            </a:r>
            <a:endParaRPr lang="hu-HU" sz="320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3568" y="1491630"/>
            <a:ext cx="7704000" cy="2656335"/>
          </a:xfrm>
        </p:spPr>
        <p:txBody>
          <a:bodyPr/>
          <a:lstStyle/>
          <a:p>
            <a:r>
              <a:rPr lang="hu-HU" dirty="0" smtClean="0"/>
              <a:t>Az újabb társadalomtudományi </a:t>
            </a:r>
            <a:r>
              <a:rPr lang="hu-HU" dirty="0" smtClean="0"/>
              <a:t>diszciplínák </a:t>
            </a:r>
            <a:r>
              <a:rPr lang="hu-HU" dirty="0" smtClean="0"/>
              <a:t>(szociológia, kulturális antropológia) felismeréseinek integrációja: teológiai antropológia rendszerezésének igénye, bibliai antropológiai tárgyú írások számának gyarapodása</a:t>
            </a:r>
          </a:p>
          <a:p>
            <a:r>
              <a:rPr lang="hu-HU" dirty="0" smtClean="0"/>
              <a:t>A test teológiájának II. János Pál pápa által meghirdetett programja: a házasság zsinati teológiájának továbbgondolás, </a:t>
            </a:r>
            <a:r>
              <a:rPr lang="hu-HU" dirty="0" smtClean="0"/>
              <a:t>antropológiai </a:t>
            </a:r>
            <a:r>
              <a:rPr lang="hu-HU" dirty="0" smtClean="0"/>
              <a:t>alapjainak elmélyítése (a test a szexualitás dimenziójával együtt része az ember istenképűségének, a test a szellemi szubjektum szakramentuma, e </a:t>
            </a:r>
            <a:r>
              <a:rPr lang="hu-HU" dirty="0" err="1" smtClean="0"/>
              <a:t>szakramentalitás</a:t>
            </a:r>
            <a:r>
              <a:rPr lang="hu-HU" dirty="0" smtClean="0"/>
              <a:t> révén haladja meg a nemiség biológiai tartományait) </a:t>
            </a:r>
          </a:p>
          <a:p>
            <a:r>
              <a:rPr lang="hu-HU" dirty="0" smtClean="0"/>
              <a:t>Felszabadítás-teológiai, feminista és </a:t>
            </a:r>
            <a:r>
              <a:rPr lang="hu-HU" dirty="0" err="1" smtClean="0"/>
              <a:t>ökoteológiai</a:t>
            </a:r>
            <a:r>
              <a:rPr lang="hu-HU" dirty="0" smtClean="0"/>
              <a:t> irányzatok: az elnyomott </a:t>
            </a:r>
            <a:r>
              <a:rPr lang="hu-HU" dirty="0" smtClean="0"/>
              <a:t>testek/társadalmi </a:t>
            </a:r>
            <a:r>
              <a:rPr lang="hu-HU" dirty="0" smtClean="0"/>
              <a:t>rétegek/osztályok helyzete, az igazságtalanságok és egyenlőtlenségek orvoslási lehetőségei iránti teológiai érdeklődés fellendülése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1995686"/>
            <a:ext cx="4668489" cy="1775100"/>
          </a:xfrm>
        </p:spPr>
        <p:txBody>
          <a:bodyPr/>
          <a:lstStyle/>
          <a:p>
            <a:r>
              <a:rPr lang="hu-HU" sz="4000" dirty="0" smtClean="0"/>
              <a:t>Bibliai antropológia?</a:t>
            </a:r>
            <a:endParaRPr lang="hu-HU" sz="4000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 smtClean="0"/>
          </a:p>
        </p:txBody>
      </p:sp>
      <p:pic>
        <p:nvPicPr>
          <p:cNvPr id="6" name="Kép helye 5" descr="OIP.jfif"/>
          <p:cNvPicPr>
            <a:picLocks noGrp="1" noChangeAspect="1"/>
          </p:cNvPicPr>
          <p:nvPr>
            <p:ph type="pic" idx="3"/>
          </p:nvPr>
        </p:nvPicPr>
        <p:blipFill>
          <a:blip r:embed="rId2"/>
          <a:srcRect t="24" b="24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Emberkép/testképek a Bibliában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5576" y="1347614"/>
            <a:ext cx="7704000" cy="2296295"/>
          </a:xfrm>
        </p:spPr>
        <p:txBody>
          <a:bodyPr/>
          <a:lstStyle/>
          <a:p>
            <a:r>
              <a:rPr lang="hu-HU" sz="1600" dirty="0" smtClean="0"/>
              <a:t>Rendszeres teológia: teológiai antropológia (teológiatörténeti szövegek alapján létrejövő </a:t>
            </a:r>
            <a:r>
              <a:rPr lang="hu-HU" sz="1600" dirty="0" smtClean="0"/>
              <a:t>korpusz)</a:t>
            </a:r>
            <a:endParaRPr lang="hu-HU" sz="1600" dirty="0" smtClean="0"/>
          </a:p>
          <a:p>
            <a:r>
              <a:rPr lang="hu-HU" sz="1600" dirty="0" smtClean="0"/>
              <a:t>A Biblia nem tartalmaz mai fogalmaink szerint rendszeres antropológiát – nem reflektál az ember általános fogalmára, nem ad átfogó áttekintést róla </a:t>
            </a:r>
          </a:p>
          <a:p>
            <a:r>
              <a:rPr lang="hu-HU" sz="1600" dirty="0" smtClean="0"/>
              <a:t>Az emberlét megélésének sokféleségének bemutatására nem a kategóriaképzést használja, hanem az inkluzív és sok szempontú </a:t>
            </a:r>
            <a:r>
              <a:rPr lang="hu-HU" sz="1600" dirty="0" err="1" smtClean="0"/>
              <a:t>narrativitást</a:t>
            </a:r>
            <a:endParaRPr lang="hu-HU" sz="1600" dirty="0" smtClean="0"/>
          </a:p>
          <a:p>
            <a:r>
              <a:rPr lang="hu-HU" sz="1600" dirty="0" smtClean="0"/>
              <a:t>Dichotómiákra épülő görög filozófiai gondolkodás öröksége </a:t>
            </a:r>
          </a:p>
          <a:p>
            <a:r>
              <a:rPr lang="hu-HU" sz="1600" dirty="0" smtClean="0"/>
              <a:t>Bibliai antropológia helyett az „emberi természetre vonatkozó bölcsesség” (</a:t>
            </a:r>
            <a:r>
              <a:rPr lang="hu-HU" sz="1600" dirty="0" err="1" smtClean="0"/>
              <a:t>Menschenkunde</a:t>
            </a:r>
            <a:r>
              <a:rPr lang="hu-HU" sz="1600" dirty="0" smtClean="0"/>
              <a:t>) – </a:t>
            </a:r>
            <a:r>
              <a:rPr lang="hu-HU" sz="1600" dirty="0" err="1" smtClean="0"/>
              <a:t>Schroer</a:t>
            </a:r>
            <a:r>
              <a:rPr lang="hu-HU" sz="1600" dirty="0" smtClean="0"/>
              <a:t> &amp; </a:t>
            </a:r>
            <a:r>
              <a:rPr lang="hu-HU" sz="1600" dirty="0" err="1" smtClean="0"/>
              <a:t>Staubli</a:t>
            </a:r>
            <a:r>
              <a:rPr lang="hu-HU" sz="1600" dirty="0" smtClean="0"/>
              <a:t> 2013</a:t>
            </a:r>
          </a:p>
          <a:p>
            <a:r>
              <a:rPr lang="hu-HU" sz="1600" dirty="0" smtClean="0"/>
              <a:t>Ószövetségi és újszövetségi emberkép hasonlóságai és eltérései</a:t>
            </a:r>
            <a:endParaRPr lang="hu-H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Ószövetség testképe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Nincsenek explicit reflexiók, nincs </a:t>
            </a:r>
            <a:r>
              <a:rPr lang="hu-HU" dirty="0" smtClean="0"/>
              <a:t>rendszeres </a:t>
            </a:r>
            <a:r>
              <a:rPr lang="hu-HU" dirty="0" smtClean="0"/>
              <a:t>tanítás az ember testére/testiségére vonatkozóan</a:t>
            </a:r>
          </a:p>
          <a:p>
            <a:r>
              <a:rPr lang="hu-HU" dirty="0" smtClean="0"/>
              <a:t>Minden irat részben eltérő, sajátos emberképet mutat be</a:t>
            </a:r>
          </a:p>
          <a:p>
            <a:r>
              <a:rPr lang="hu-HU" dirty="0" smtClean="0"/>
              <a:t>A hiány műfaji jellegű is: az elbeszélő forma nem kedvez a rendszerező megfigyeléseknek</a:t>
            </a:r>
          </a:p>
          <a:p>
            <a:r>
              <a:rPr lang="hu-HU" dirty="0" smtClean="0"/>
              <a:t>Az implicit elképzelések azonban feltárhatóak: „mentalitás”</a:t>
            </a:r>
          </a:p>
          <a:p>
            <a:r>
              <a:rPr lang="hu-HU" dirty="0" smtClean="0"/>
              <a:t>Egyes szavak, testtel, testrészekkel kapcsolatos szövegrészek (jelentésmező-kutatás, szó- és </a:t>
            </a:r>
            <a:r>
              <a:rPr lang="hu-HU" dirty="0" err="1" smtClean="0"/>
              <a:t>kontextuskutatás</a:t>
            </a:r>
            <a:r>
              <a:rPr lang="hu-HU" dirty="0" smtClean="0"/>
              <a:t>, szövegelemzés)</a:t>
            </a:r>
          </a:p>
          <a:p>
            <a:r>
              <a:rPr lang="hu-HU" dirty="0" smtClean="0"/>
              <a:t>A héber fogalmakat nem lehet azonosítani a test mai, </a:t>
            </a:r>
            <a:r>
              <a:rPr lang="hu-HU" dirty="0" err="1" smtClean="0"/>
              <a:t>filozófiailag-teológialag</a:t>
            </a:r>
            <a:r>
              <a:rPr lang="hu-HU" dirty="0" smtClean="0"/>
              <a:t> </a:t>
            </a:r>
            <a:r>
              <a:rPr lang="hu-HU" dirty="0" smtClean="0"/>
              <a:t>reflektált fogalmával</a:t>
            </a:r>
          </a:p>
          <a:p>
            <a:r>
              <a:rPr lang="hu-HU" dirty="0" smtClean="0"/>
              <a:t>Csak utólagos állításokat fogalmazhatunk meg a modern nyugati tudományosság nyelvi-fogalmi rendszerében – ennek tudatában kell lenni</a:t>
            </a:r>
          </a:p>
          <a:p>
            <a:r>
              <a:rPr lang="hu-HU" dirty="0" smtClean="0"/>
              <a:t>Test és testrészek megnevezése: 250 féle (a bibliai héber szókincs csak egy része a teljes </a:t>
            </a:r>
            <a:r>
              <a:rPr lang="hu-HU" dirty="0" err="1" smtClean="0"/>
              <a:t>óhéber</a:t>
            </a:r>
            <a:r>
              <a:rPr lang="hu-HU" dirty="0" smtClean="0"/>
              <a:t> szókincsnek)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Test, lélek, szellem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„héber antropológia” vizsgálata a 20. sz. második feléig a klasszikus görög filozófia szemüvegén keresztül, </a:t>
            </a:r>
            <a:r>
              <a:rPr lang="hu-HU" dirty="0" err="1" smtClean="0"/>
              <a:t>dichotomikus</a:t>
            </a:r>
            <a:r>
              <a:rPr lang="hu-HU" dirty="0" smtClean="0"/>
              <a:t>/</a:t>
            </a:r>
            <a:r>
              <a:rPr lang="hu-HU" dirty="0" err="1" smtClean="0"/>
              <a:t>trichotomikus</a:t>
            </a:r>
            <a:r>
              <a:rPr lang="hu-HU" dirty="0" smtClean="0"/>
              <a:t> megfeleltetések: lélek/test, ill. lélek/szellem/test</a:t>
            </a:r>
          </a:p>
          <a:p>
            <a:pPr>
              <a:buNone/>
            </a:pPr>
            <a:r>
              <a:rPr lang="hu-HU" dirty="0" smtClean="0"/>
              <a:t> 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Paradigmaváltás: H. W. Wolff (1973): az Ószövetség nem dichotómiákban (</a:t>
            </a:r>
            <a:r>
              <a:rPr lang="hu-HU" dirty="0" err="1" smtClean="0"/>
              <a:t>trichotómiákban</a:t>
            </a:r>
            <a:r>
              <a:rPr lang="hu-HU" dirty="0" smtClean="0"/>
              <a:t>) gondolkodik: más modellek szükségesek</a:t>
            </a:r>
          </a:p>
          <a:p>
            <a:r>
              <a:rPr lang="hu-HU" dirty="0" smtClean="0"/>
              <a:t>Nem lehet csak ezt a három fogalmat kiemelni, nem is ezek a leggyakoribbak (</a:t>
            </a:r>
            <a:r>
              <a:rPr lang="hu-HU" dirty="0" err="1" smtClean="0"/>
              <a:t>panim</a:t>
            </a:r>
            <a:r>
              <a:rPr lang="hu-HU" dirty="0" smtClean="0"/>
              <a:t>/arc, </a:t>
            </a:r>
            <a:r>
              <a:rPr lang="hu-HU" dirty="0" err="1" smtClean="0"/>
              <a:t>jad</a:t>
            </a:r>
            <a:r>
              <a:rPr lang="hu-HU" dirty="0" smtClean="0"/>
              <a:t>/kéz, </a:t>
            </a:r>
            <a:r>
              <a:rPr lang="hu-HU" dirty="0" err="1" smtClean="0"/>
              <a:t>ajin</a:t>
            </a:r>
            <a:r>
              <a:rPr lang="hu-HU" dirty="0" smtClean="0"/>
              <a:t>/szem)</a:t>
            </a:r>
          </a:p>
          <a:p>
            <a:r>
              <a:rPr lang="hu-HU" dirty="0" smtClean="0"/>
              <a:t>A hagyományos fordítási megoldások nem állják meg a helyüket (pl. </a:t>
            </a:r>
            <a:r>
              <a:rPr lang="hu-HU" dirty="0" err="1" smtClean="0"/>
              <a:t>nefes</a:t>
            </a:r>
            <a:r>
              <a:rPr lang="hu-HU" dirty="0" smtClean="0"/>
              <a:t>: garat, torok, de vágy, élet jelentéssel is)</a:t>
            </a:r>
          </a:p>
          <a:p>
            <a:r>
              <a:rPr lang="hu-HU" dirty="0" smtClean="0"/>
              <a:t>Nincs zárt rendszer, csak laza kapcsolódások</a:t>
            </a:r>
          </a:p>
          <a:p>
            <a:r>
              <a:rPr lang="hu-HU" dirty="0" smtClean="0"/>
              <a:t>A test és a lélek szigorú megkülönböztetését nem ismeri az </a:t>
            </a:r>
            <a:r>
              <a:rPr lang="hu-HU" dirty="0" err="1" smtClean="0"/>
              <a:t>Ósz</a:t>
            </a:r>
            <a:r>
              <a:rPr lang="hu-HU" dirty="0" smtClean="0"/>
              <a:t>, a test nem az ember halhatatlan részével szemben álló valóság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987824" y="1779662"/>
            <a:ext cx="1728192" cy="720080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hu-HU" sz="1200" dirty="0" smtClean="0"/>
              <a:t>- </a:t>
            </a:r>
            <a:r>
              <a:rPr lang="hu-HU" sz="1200" dirty="0" err="1" smtClean="0"/>
              <a:t>nefes</a:t>
            </a:r>
            <a:r>
              <a:rPr lang="hu-HU" sz="1200" dirty="0" smtClean="0"/>
              <a:t> = ‘lélek’</a:t>
            </a:r>
          </a:p>
          <a:p>
            <a:pPr>
              <a:buNone/>
            </a:pPr>
            <a:r>
              <a:rPr lang="hu-HU" sz="1200" dirty="0" smtClean="0"/>
              <a:t>- </a:t>
            </a:r>
            <a:r>
              <a:rPr lang="hu-HU" sz="1200" dirty="0" err="1" smtClean="0"/>
              <a:t>rúah</a:t>
            </a:r>
            <a:r>
              <a:rPr lang="hu-HU" sz="1200" dirty="0" smtClean="0"/>
              <a:t> = ‘szellem’</a:t>
            </a:r>
          </a:p>
          <a:p>
            <a:pPr>
              <a:buNone/>
            </a:pPr>
            <a:r>
              <a:rPr lang="hu-HU" sz="1200" dirty="0" smtClean="0"/>
              <a:t>- </a:t>
            </a:r>
            <a:r>
              <a:rPr lang="hu-HU" sz="1200" dirty="0" err="1" smtClean="0"/>
              <a:t>baszar</a:t>
            </a:r>
            <a:r>
              <a:rPr lang="hu-HU" sz="1200" dirty="0" smtClean="0"/>
              <a:t> = ‘hús’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indling Hannukah's First Light by Slidesgo">
  <a:themeElements>
    <a:clrScheme name="Simple Light">
      <a:dk1>
        <a:srgbClr val="F3F3F3"/>
      </a:dk1>
      <a:lt1>
        <a:srgbClr val="261913"/>
      </a:lt1>
      <a:dk2>
        <a:srgbClr val="434343"/>
      </a:dk2>
      <a:lt2>
        <a:srgbClr val="777777"/>
      </a:lt2>
      <a:accent1>
        <a:srgbClr val="AF8376"/>
      </a:accent1>
      <a:accent2>
        <a:srgbClr val="CDA38D"/>
      </a:accent2>
      <a:accent3>
        <a:srgbClr val="A7A7B3"/>
      </a:accent3>
      <a:accent4>
        <a:srgbClr val="C9C9D1"/>
      </a:accent4>
      <a:accent5>
        <a:srgbClr val="FFFFFF"/>
      </a:accent5>
      <a:accent6>
        <a:srgbClr val="FFFFFF"/>
      </a:accent6>
      <a:hlink>
        <a:srgbClr val="26191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3007</Words>
  <Application>Microsoft Office PowerPoint</Application>
  <PresentationFormat>Diavetítés a képernyőre (16:9 oldalarány)</PresentationFormat>
  <Paragraphs>192</Paragraphs>
  <Slides>25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Kindling Hannukah's First Light by Slidesgo</vt:lpstr>
      <vt:lpstr>Születéssel és halállal kapcsolatos testképzetek a Bibliában és a teológiatörténetben</vt:lpstr>
      <vt:lpstr>Testképzetek</vt:lpstr>
      <vt:lpstr>Modern/posztmodern testfelfogás</vt:lpstr>
      <vt:lpstr>Test és identitás viszonya</vt:lpstr>
      <vt:lpstr>A test modern kérdései és az egyház</vt:lpstr>
      <vt:lpstr>Bibliai antropológia?</vt:lpstr>
      <vt:lpstr>Emberkép/testképek a Bibliában</vt:lpstr>
      <vt:lpstr>Az Ószövetség testképe</vt:lpstr>
      <vt:lpstr>Test, lélek, szellem</vt:lpstr>
      <vt:lpstr>Részek vagy egész?</vt:lpstr>
      <vt:lpstr>Isten teste</vt:lpstr>
      <vt:lpstr>Testkép az Újszövetségben</vt:lpstr>
      <vt:lpstr>Theißen: a páli emberképben rejlő transzformációs dinamika</vt:lpstr>
      <vt:lpstr>Születés és halál az Ószövetségben</vt:lpstr>
      <vt:lpstr>Születés és teremtés</vt:lpstr>
      <vt:lpstr>A születés ábrázolásai az Ósz-ben</vt:lpstr>
      <vt:lpstr>A születés teológiai dimenziói az Ósz-ben</vt:lpstr>
      <vt:lpstr>A halál ábrázolása az Ósz-ben I.</vt:lpstr>
      <vt:lpstr>A halál ábrázolása az Ósz-ben II.</vt:lpstr>
      <vt:lpstr>A halál ábrázolása az Ósz-ben III.</vt:lpstr>
      <vt:lpstr>A halál „arcai”: a halál metaforikus megjelenítései Az Ósz-ben </vt:lpstr>
      <vt:lpstr>A halál teológai megítélése</vt:lpstr>
      <vt:lpstr>A holtak jövője</vt:lpstr>
      <vt:lpstr>Összegzés</vt:lpstr>
      <vt:lpstr>Köszönöm 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Születéssel és halállal kapcsolatos testképzetek a Bibliában és a teológiatörténetben</dc:title>
  <dc:creator>Szűcs Kinga</dc:creator>
  <cp:lastModifiedBy>Windows-felhasználó</cp:lastModifiedBy>
  <cp:revision>25</cp:revision>
  <dcterms:modified xsi:type="dcterms:W3CDTF">2023-11-14T13:11:30Z</dcterms:modified>
</cp:coreProperties>
</file>