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6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60" r:id="rId7"/>
    <p:sldId id="259" r:id="rId8"/>
    <p:sldId id="258" r:id="rId9"/>
    <p:sldId id="261" r:id="rId10"/>
    <p:sldId id="262" r:id="rId11"/>
    <p:sldId id="263" r:id="rId12"/>
  </p:sldIdLst>
  <p:sldSz cx="12192000" cy="6858000"/>
  <p:notesSz cx="6858000" cy="9144000"/>
  <p:defaultTextStyle>
    <a:defPPr rtl="0">
      <a:defRPr lang="h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1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>
            <a:extLst>
              <a:ext uri="{FF2B5EF4-FFF2-40B4-BE49-F238E27FC236}">
                <a16:creationId xmlns:a16="http://schemas.microsoft.com/office/drawing/2014/main" id="{EB4047E8-8DFB-4A7B-9EC9-62FA2BB766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FC74B8ED-A108-4036-9E78-FC4F1B76A46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96F0B9-64CE-4027-9227-842ECBF37275}" type="datetimeFigureOut">
              <a:rPr lang="hu-HU" smtClean="0"/>
              <a:t>2023. 10. 10.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F2824357-52FA-41B4-A15D-31E71B17ADE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7CA5CE95-2665-4525-830D-7DCCA1B1C63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F40B5-AB04-42B4-8BF6-4819501033D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79692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noProof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8FDE7-B524-46F9-B52B-15996D308A90}" type="datetimeFigureOut">
              <a:rPr lang="hu-HU" noProof="0" smtClean="0"/>
              <a:t>2023. 10. 10.</a:t>
            </a:fld>
            <a:endParaRPr lang="hu-HU" noProof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noProof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988AF-F164-4E8A-89F5-E64A37609B3B}" type="slidenum">
              <a:rPr lang="hu-HU" noProof="0" smtClean="0"/>
              <a:t>‹#›</a:t>
            </a:fld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12629848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8988AF-F164-4E8A-89F5-E64A37609B3B}" type="slidenum">
              <a:rPr lang="hu-HU" noProof="0" smtClean="0"/>
              <a:t>1</a:t>
            </a:fld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491814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8988AF-F164-4E8A-89F5-E64A37609B3B}" type="slidenum">
              <a:rPr lang="hu-HU" noProof="0" smtClean="0"/>
              <a:t>2</a:t>
            </a:fld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1801217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8988AF-F164-4E8A-89F5-E64A37609B3B}" type="slidenum">
              <a:rPr lang="hu-HU" noProof="0" smtClean="0"/>
              <a:t>3</a:t>
            </a:fld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492283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8988AF-F164-4E8A-89F5-E64A37609B3B}" type="slidenum">
              <a:rPr lang="hu-HU" noProof="0" smtClean="0"/>
              <a:t>4</a:t>
            </a:fld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2080090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8988AF-F164-4E8A-89F5-E64A37609B3B}" type="slidenum">
              <a:rPr lang="hu-HU" noProof="0" smtClean="0"/>
              <a:t>5</a:t>
            </a:fld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717436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1109980" y="882376"/>
            <a:ext cx="9966960" cy="2926080"/>
          </a:xfrm>
        </p:spPr>
        <p:txBody>
          <a:bodyPr rtlCol="0"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pPr rtl="0"/>
            <a:r>
              <a:rPr lang="hu-HU" noProof="0" dirty="0"/>
              <a:t>Mintacím stílusának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 hasCustomPrompt="1"/>
          </p:nvPr>
        </p:nvSpPr>
        <p:spPr>
          <a:xfrm>
            <a:off x="1709530" y="3869634"/>
            <a:ext cx="8767860" cy="1388165"/>
          </a:xfrm>
        </p:spPr>
        <p:txBody>
          <a:bodyPr rtlCol="0"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hu-HU" noProof="0" dirty="0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00D80836-FF74-4FF9-A461-3391AF246C3A}" type="datetime1">
              <a:rPr lang="hu-HU" noProof="0" smtClean="0"/>
              <a:t>2023. 10. 10.</a:t>
            </a:fld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r>
              <a:rPr lang="hu-HU" noProof="0" dirty="0"/>
              <a:t>
              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6D22F896-40B5-4ADD-8801-0D06FADFA095}" type="slidenum">
              <a:rPr lang="hu-HU" noProof="0" smtClean="0"/>
              <a:t>‹#›</a:t>
            </a:fld>
            <a:endParaRPr lang="hu-HU" noProof="0" dirty="0"/>
          </a:p>
        </p:txBody>
      </p:sp>
      <p:cxnSp>
        <p:nvCxnSpPr>
          <p:cNvPr id="8" name="Egyenes összekötő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178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hu-HU" noProof="0" dirty="0"/>
              <a:t>Mintacím stílusának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39C166-AE72-4428-BF03-0C6E7889A8B7}" type="datetime1">
              <a:rPr lang="hu-HU" noProof="0" smtClean="0"/>
              <a:t>2023. 10. 10.</a:t>
            </a:fld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/>
              <a:t>
              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43552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762000"/>
            <a:ext cx="2324100" cy="5410200"/>
          </a:xfrm>
        </p:spPr>
        <p:txBody>
          <a:bodyPr vert="eaVert" rtlCol="0"/>
          <a:lstStyle/>
          <a:p>
            <a:pPr rtl="0"/>
            <a:r>
              <a:rPr lang="hu-HU" noProof="0" dirty="0"/>
              <a:t>Mintacím stílusának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 rtlCol="0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9C9B32-ED23-46E2-8E4D-14F3587F0584}" type="datetime1">
              <a:rPr lang="hu-HU" noProof="0" smtClean="0"/>
              <a:t>2023. 10. 10.</a:t>
            </a:fld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/>
              <a:t>
              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1994763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hu-HU" noProof="0" dirty="0"/>
              <a:t>Mintacím stílusának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352DD32-83E1-4D97-B98F-4D97A4B69D64}" type="datetime1">
              <a:rPr lang="hu-HU" noProof="0" smtClean="0"/>
              <a:t>2023. 10. 10.</a:t>
            </a:fld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/>
              <a:t>
              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472039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1106424" y="1173575"/>
            <a:ext cx="9966960" cy="2926080"/>
          </a:xfrm>
        </p:spPr>
        <p:txBody>
          <a:bodyPr rtlCol="0"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pPr rtl="0"/>
            <a:r>
              <a:rPr lang="hu-HU" noProof="0" dirty="0"/>
              <a:t>Mintacím stílusának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AA5FCF-9F89-407E-A74F-F8059B9CED24}" type="datetime1">
              <a:rPr lang="hu-HU" noProof="0" smtClean="0"/>
              <a:t>2023. 10. 10.</a:t>
            </a:fld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/>
              <a:t>
              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u-HU" noProof="0" smtClean="0"/>
              <a:t>‹#›</a:t>
            </a:fld>
            <a:endParaRPr lang="hu-HU" noProof="0" dirty="0"/>
          </a:p>
        </p:txBody>
      </p:sp>
      <p:cxnSp>
        <p:nvCxnSpPr>
          <p:cNvPr id="7" name="Egyenes összekötő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9360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ét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hu-HU" noProof="0" dirty="0"/>
              <a:t>Mintacím stílusának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  <a:endParaRPr lang="hu-HU" noProof="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  <a:endParaRPr lang="hu-HU" noProof="0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C9078B1-0FD9-45FD-9784-A13689E7F34C}" type="datetime1">
              <a:rPr lang="hu-HU" noProof="0" smtClean="0"/>
              <a:t>2023. 10. 10.</a:t>
            </a:fld>
            <a:endParaRPr lang="hu-HU" noProof="0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/>
              <a:t>
              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2181670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ím 9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hu-HU" noProof="0" dirty="0"/>
              <a:t>Mintacím stílusának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  <a:endParaRPr lang="hu-HU" noProof="0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  <a:endParaRPr lang="hu-HU" noProof="0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D72E2C3-CD7B-401A-A291-754F8E2135FD}" type="datetime1">
              <a:rPr lang="hu-HU" noProof="0" smtClean="0"/>
              <a:t>2023. 10. 10.</a:t>
            </a:fld>
            <a:endParaRPr lang="hu-HU" noProof="0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/>
              <a:t>
              </a:t>
            </a: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u-HU" noProof="0" smtClean="0"/>
              <a:pPr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1963352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hu-HU" noProof="0" dirty="0"/>
              <a:t>Mintacím stílusának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47AC90E-0275-48C2-841B-CBC27B143EF7}" type="datetime1">
              <a:rPr lang="hu-HU" noProof="0" smtClean="0"/>
              <a:t>2023. 10. 10.</a:t>
            </a:fld>
            <a:endParaRPr lang="hu-HU" noProof="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/>
              <a:t>
              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005428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AFEBDB7-C8F8-4FAF-BA67-C7A908CFC4F8}" type="datetime1">
              <a:rPr lang="hu-HU" noProof="0" smtClean="0"/>
              <a:t>2023. 10. 10.</a:t>
            </a:fld>
            <a:endParaRPr lang="hu-HU" noProof="0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/>
              <a:t>
              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98825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1143000" y="1097280"/>
            <a:ext cx="3931920" cy="1737360"/>
          </a:xfrm>
        </p:spPr>
        <p:txBody>
          <a:bodyPr rtlCol="0"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pPr rtl="0"/>
            <a:r>
              <a:rPr lang="hu-HU" noProof="0" dirty="0"/>
              <a:t>Mintacím stílusának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  <a:endParaRPr lang="hu-HU" noProof="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8FF25FB-3781-41F4-9435-015B82E6A6BE}" type="datetime1">
              <a:rPr lang="hu-HU" noProof="0" smtClean="0"/>
              <a:t>2023. 10. 10.</a:t>
            </a:fld>
            <a:endParaRPr lang="hu-HU" noProof="0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/>
              <a:t>
              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2158383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1143000" y="1097280"/>
            <a:ext cx="3931920" cy="1737360"/>
          </a:xfrm>
        </p:spPr>
        <p:txBody>
          <a:bodyPr rtlCol="0"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pPr rtl="0"/>
            <a:r>
              <a:rPr lang="hu-HU" noProof="0" dirty="0"/>
              <a:t>Mintacím stílusának szerkesztése</a:t>
            </a:r>
          </a:p>
        </p:txBody>
      </p:sp>
      <p:sp>
        <p:nvSpPr>
          <p:cNvPr id="3" name="Kép helyőrzőj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rtlCol="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u-HU" noProof="0" dirty="0"/>
              <a:t>Kép hozzáadásához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D6362E-D8B7-4D06-8851-0908085C0D55}" type="datetime1">
              <a:rPr lang="hu-HU" noProof="0" smtClean="0"/>
              <a:t>2023. 10. 10.</a:t>
            </a:fld>
            <a:endParaRPr lang="hu-HU" noProof="0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/>
              <a:t>
              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74084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u-HU" noProof="0"/>
          </a:p>
        </p:txBody>
      </p:sp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hu-HU" noProof="0"/>
              <a:t>Mintacím stílusának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 rtl="0"/>
            <a:fld id="{77F2D48A-64DB-4A6D-B6EB-DE1522979B37}" type="datetime1">
              <a:rPr lang="hu-HU" noProof="0" smtClean="0"/>
              <a:t>2023. 10. 10.</a:t>
            </a:fld>
            <a:endParaRPr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 rtl="0"/>
            <a:r>
              <a:rPr lang="hu-HU" noProof="0"/>
              <a:t>
              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rtl="0"/>
            <a:fld id="{6D22F896-40B5-4ADD-8801-0D06FADFA095}" type="slidenum">
              <a:rPr lang="hu-HU" noProof="0" smtClean="0"/>
              <a:pPr/>
              <a:t>‹#›</a:t>
            </a:fld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1702258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63FE6F10-B3AD-4403-94CA-F51155286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u-HU"/>
          </a:p>
        </p:txBody>
      </p:sp>
      <p:sp useBgFill="1">
        <p:nvSpPr>
          <p:cNvPr id="57" name="Rectangle 56">
            <a:extLst>
              <a:ext uri="{FF2B5EF4-FFF2-40B4-BE49-F238E27FC236}">
                <a16:creationId xmlns:a16="http://schemas.microsoft.com/office/drawing/2014/main" id="{364D6A39-A4F7-4B00-9F42-3BC67177DB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2944" y="246887"/>
            <a:ext cx="4397755" cy="6377939"/>
          </a:xfrm>
          <a:prstGeom prst="rect">
            <a:avLst/>
          </a:prstGeom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u-HU"/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13553ADF-88A1-4645-B819-890CA3DF7D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370284" y="4405863"/>
            <a:ext cx="2763075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B5D0D97D-7911-4A25-88E2-4D81FD4AB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u-HU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050E78D6-F072-48E7-8270-20EFBDD26F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95138" y="857675"/>
            <a:ext cx="3113366" cy="3622844"/>
          </a:xfrm>
        </p:spPr>
        <p:txBody>
          <a:bodyPr rtlCol="0">
            <a:normAutofit/>
          </a:bodyPr>
          <a:lstStyle/>
          <a:p>
            <a:pPr rtl="0"/>
            <a:r>
              <a:rPr lang="hu-HU" sz="5000" cap="none" dirty="0"/>
              <a:t>Miatyánk, </a:t>
            </a:r>
            <a:br>
              <a:rPr lang="hu-HU" sz="5000" cap="none" dirty="0"/>
            </a:br>
            <a:r>
              <a:rPr lang="hu-HU" sz="5000" cap="none" dirty="0"/>
              <a:t>ki vagy?</a:t>
            </a:r>
            <a:br>
              <a:rPr lang="hu-HU" sz="5000" cap="none" dirty="0"/>
            </a:br>
            <a:endParaRPr lang="hu-HU" sz="5000" cap="none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3FC7BD98-5486-489C-BAA0-A69CEFF691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10328" y="4541697"/>
            <a:ext cx="3082986" cy="1543422"/>
          </a:xfrm>
        </p:spPr>
        <p:txBody>
          <a:bodyPr rtlCol="0">
            <a:normAutofit lnSpcReduction="10000"/>
          </a:bodyPr>
          <a:lstStyle/>
          <a:p>
            <a:r>
              <a:rPr lang="hu-HU" sz="2800" dirty="0"/>
              <a:t>a</a:t>
            </a:r>
            <a:r>
              <a:rPr lang="hu-HU" sz="2800" b="1" dirty="0"/>
              <a:t>z Úr imája, mint hétnapos teremtéstörténet (</a:t>
            </a:r>
            <a:r>
              <a:rPr lang="hu-HU" sz="2800" b="1" dirty="0" err="1"/>
              <a:t>Lk</a:t>
            </a:r>
            <a:r>
              <a:rPr lang="hu-HU" sz="2800" b="1" dirty="0"/>
              <a:t> 11,1-4)</a:t>
            </a:r>
            <a:endParaRPr lang="hu-HU" sz="2800" dirty="0"/>
          </a:p>
          <a:p>
            <a:pPr rtl="0"/>
            <a:endParaRPr lang="hu-HU" sz="2000" dirty="0"/>
          </a:p>
        </p:txBody>
      </p:sp>
      <p:pic>
        <p:nvPicPr>
          <p:cNvPr id="5" name="Kép 4" descr="A képen festmény, rajz, művészet, zátony látható&#10;&#10;Automatikusan generált leírás">
            <a:extLst>
              <a:ext uri="{FF2B5EF4-FFF2-40B4-BE49-F238E27FC236}">
                <a16:creationId xmlns:a16="http://schemas.microsoft.com/office/drawing/2014/main" id="{BAAD3908-D570-D7F6-D669-FAAD5FD0B81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489" b="6479"/>
          <a:stretch/>
        </p:blipFill>
        <p:spPr>
          <a:xfrm>
            <a:off x="872064" y="857675"/>
            <a:ext cx="6045576" cy="514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05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809C0BCD-BEE9-423F-A51C-BCCD8E5EAA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u-HU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998D094-42B2-42BA-AA14-E8FBE073A5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u-HU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465D64B-59F4-4BDC-B833-A17EF1E046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63FE6F10-B3AD-4403-94CA-F51155286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u-HU"/>
          </a:p>
        </p:txBody>
      </p:sp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364D6A39-A4F7-4B00-9F42-3BC67177DB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2944" y="246887"/>
            <a:ext cx="4397755" cy="6377939"/>
          </a:xfrm>
          <a:prstGeom prst="rect">
            <a:avLst/>
          </a:prstGeom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u-HU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13553ADF-88A1-4645-B819-890CA3DF7D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370284" y="4405863"/>
            <a:ext cx="2763075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B5D0D97D-7911-4A25-88E2-4D81FD4AB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u-HU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BB4B6193-F9F1-4C54-838F-77350B9FC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5138" y="857675"/>
            <a:ext cx="3113366" cy="362284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>
              <a:lnSpc>
                <a:spcPct val="85000"/>
              </a:lnSpc>
            </a:pPr>
            <a:r>
              <a:rPr lang="hu-HU" sz="3800" b="1" cap="all" dirty="0">
                <a:solidFill>
                  <a:srgbClr val="FFFFFF"/>
                </a:solidFill>
              </a:rPr>
              <a:t>1. Nap</a:t>
            </a:r>
            <a:br>
              <a:rPr lang="hu-HU" sz="3800" b="1" cap="all" dirty="0">
                <a:solidFill>
                  <a:srgbClr val="FFFFFF"/>
                </a:solidFill>
              </a:rPr>
            </a:br>
            <a:br>
              <a:rPr lang="hu-HU" sz="3800" b="1" cap="all" dirty="0">
                <a:solidFill>
                  <a:srgbClr val="FFFFFF"/>
                </a:solidFill>
              </a:rPr>
            </a:br>
            <a:r>
              <a:rPr lang="hu-HU" sz="3100" b="1" cap="all" dirty="0">
                <a:solidFill>
                  <a:srgbClr val="FFFFFF"/>
                </a:solidFill>
              </a:rPr>
              <a:t>Mi atyánk, aki a mennyekben vagy, szenteltessék meg a te neved.</a:t>
            </a:r>
            <a:endParaRPr lang="en-US" sz="3100" b="1" cap="all" dirty="0">
              <a:solidFill>
                <a:srgbClr val="FFFFFF"/>
              </a:solidFill>
            </a:endParaRPr>
          </a:p>
        </p:txBody>
      </p:sp>
      <p:pic>
        <p:nvPicPr>
          <p:cNvPr id="8" name="Tartalom helye 7" descr="A képen rajz, festmény, művészet, minta látható&#10;&#10;Automatikusan generált leírás">
            <a:extLst>
              <a:ext uri="{FF2B5EF4-FFF2-40B4-BE49-F238E27FC236}">
                <a16:creationId xmlns:a16="http://schemas.microsoft.com/office/drawing/2014/main" id="{F23A3597-C5B7-E43D-A9C6-AFCB868FD2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3917" r="1" b="29758"/>
          <a:stretch/>
        </p:blipFill>
        <p:spPr>
          <a:xfrm>
            <a:off x="872064" y="857675"/>
            <a:ext cx="6045576" cy="514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474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E3DC42C2-6B58-404C-B339-2C72808A5B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u-HU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A0D81407-D1A6-42DD-AE7A-4FA34ACD1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1783" y="600075"/>
            <a:ext cx="6693061" cy="1356360"/>
          </a:xfrm>
        </p:spPr>
        <p:txBody>
          <a:bodyPr rtlCol="0">
            <a:normAutofit fontScale="90000"/>
          </a:bodyPr>
          <a:lstStyle/>
          <a:p>
            <a:pPr rtl="0"/>
            <a:r>
              <a:rPr lang="hu-HU" b="1" dirty="0">
                <a:solidFill>
                  <a:srgbClr val="FFFFFF"/>
                </a:solidFill>
              </a:rPr>
              <a:t>2. NAP</a:t>
            </a:r>
            <a:br>
              <a:rPr lang="hu-HU" dirty="0">
                <a:solidFill>
                  <a:srgbClr val="FFFFFF"/>
                </a:solidFill>
              </a:rPr>
            </a:br>
            <a:br>
              <a:rPr lang="hu-HU" dirty="0">
                <a:solidFill>
                  <a:srgbClr val="FFFFFF"/>
                </a:solidFill>
              </a:rPr>
            </a:br>
            <a:endParaRPr lang="hu-HU" dirty="0">
              <a:solidFill>
                <a:srgbClr val="FFFFFF"/>
              </a:solidFill>
            </a:endParaRPr>
          </a:p>
        </p:txBody>
      </p:sp>
      <p:pic>
        <p:nvPicPr>
          <p:cNvPr id="5" name="Kép 4" descr="A képen festmény, rajz, Akrilfesték, Modern művészet látható&#10;&#10;Automatikusan generált leírás">
            <a:extLst>
              <a:ext uri="{FF2B5EF4-FFF2-40B4-BE49-F238E27FC236}">
                <a16:creationId xmlns:a16="http://schemas.microsoft.com/office/drawing/2014/main" id="{D54B2FB1-4AA7-613D-FF17-E534D2CA85A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820" r="14120" b="1"/>
          <a:stretch/>
        </p:blipFill>
        <p:spPr>
          <a:xfrm>
            <a:off x="232861" y="243840"/>
            <a:ext cx="3646837" cy="6377939"/>
          </a:xfrm>
          <a:prstGeom prst="rect">
            <a:avLst/>
          </a:prstGeom>
        </p:spPr>
      </p:pic>
      <p:sp>
        <p:nvSpPr>
          <p:cNvPr id="8" name="Tartalom helye 7">
            <a:extLst>
              <a:ext uri="{FF2B5EF4-FFF2-40B4-BE49-F238E27FC236}">
                <a16:creationId xmlns:a16="http://schemas.microsoft.com/office/drawing/2014/main" id="{41FF5D4E-7134-4EA4-BA11-FE50F4576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1783" y="2057400"/>
            <a:ext cx="6693061" cy="4038600"/>
          </a:xfrm>
        </p:spPr>
        <p:txBody>
          <a:bodyPr rtlCol="0">
            <a:normAutofit/>
          </a:bodyPr>
          <a:lstStyle/>
          <a:p>
            <a:pPr rtl="0"/>
            <a:r>
              <a:rPr lang="hu-HU" sz="3600" b="1" dirty="0">
                <a:solidFill>
                  <a:srgbClr val="FFFFFF"/>
                </a:solidFill>
              </a:rPr>
              <a:t>JÖJJÖN EL</a:t>
            </a:r>
          </a:p>
          <a:p>
            <a:pPr rtl="0"/>
            <a:r>
              <a:rPr lang="hu-HU" sz="3600" b="1" dirty="0">
                <a:solidFill>
                  <a:srgbClr val="FFFFFF"/>
                </a:solidFill>
              </a:rPr>
              <a:t> A TE </a:t>
            </a:r>
          </a:p>
          <a:p>
            <a:pPr rtl="0"/>
            <a:r>
              <a:rPr lang="hu-HU" sz="3600" b="1" dirty="0">
                <a:solidFill>
                  <a:srgbClr val="FFFFFF"/>
                </a:solidFill>
              </a:rPr>
              <a:t>ORSZÁGOD.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CF82941-5589-49BF-B6B1-76122B2D0E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3840"/>
            <a:ext cx="11724640" cy="6377939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6983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809C0BCD-BEE9-423F-A51C-BCCD8E5EAA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u-HU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998D094-42B2-42BA-AA14-E8FBE073A5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u-HU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465D64B-59F4-4BDC-B833-A17EF1E046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63FE6F10-B3AD-4403-94CA-F51155286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u-HU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64D6A39-A4F7-4B00-9F42-3BC67177DB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2944" y="246887"/>
            <a:ext cx="4397755" cy="6377939"/>
          </a:xfrm>
          <a:prstGeom prst="rect">
            <a:avLst/>
          </a:prstGeom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u-HU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3553ADF-88A1-4645-B819-890CA3DF7D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370284" y="4405863"/>
            <a:ext cx="2763075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B5D0D97D-7911-4A25-88E2-4D81FD4AB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u-HU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D37888E1-1C83-45CD-94C1-01CE6D18A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5138" y="857675"/>
            <a:ext cx="3113366" cy="362284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>
              <a:lnSpc>
                <a:spcPct val="85000"/>
              </a:lnSpc>
            </a:pPr>
            <a:r>
              <a:rPr lang="hu-HU" sz="3800" b="1" cap="all" dirty="0">
                <a:solidFill>
                  <a:srgbClr val="FFFFFF"/>
                </a:solidFill>
              </a:rPr>
              <a:t>3. nap.</a:t>
            </a:r>
            <a:br>
              <a:rPr lang="hu-HU" sz="3800" b="1" cap="all" dirty="0">
                <a:solidFill>
                  <a:srgbClr val="FFFFFF"/>
                </a:solidFill>
              </a:rPr>
            </a:br>
            <a:br>
              <a:rPr lang="hu-HU" sz="3800" b="1" cap="all" dirty="0">
                <a:solidFill>
                  <a:srgbClr val="FFFFFF"/>
                </a:solidFill>
              </a:rPr>
            </a:br>
            <a:r>
              <a:rPr lang="hu-HU" sz="3800" b="1" cap="all" dirty="0">
                <a:solidFill>
                  <a:srgbClr val="FFFFFF"/>
                </a:solidFill>
              </a:rPr>
              <a:t>Legyen meg a te akaratod, amint a mennyben, úgy a földön is.</a:t>
            </a:r>
            <a:r>
              <a:rPr lang="en-US" sz="3800" b="1" cap="all" dirty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8" name="Tartalom helye 7" descr="A képen festmény, művészet, rajz, Gyermekrajz látható&#10;&#10;Automatikusan generált leírás">
            <a:extLst>
              <a:ext uri="{FF2B5EF4-FFF2-40B4-BE49-F238E27FC236}">
                <a16:creationId xmlns:a16="http://schemas.microsoft.com/office/drawing/2014/main" id="{8EF8F756-9477-F989-7CC1-BCE13247FF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12960" r="-1" b="5834"/>
          <a:stretch/>
        </p:blipFill>
        <p:spPr>
          <a:xfrm>
            <a:off x="872064" y="857675"/>
            <a:ext cx="6045576" cy="514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767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E3DC42C2-6B58-404C-B339-2C72808A5B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u-HU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2185DEC2-3CE6-403C-843D-B88A8A456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1783" y="600075"/>
            <a:ext cx="6693061" cy="1356360"/>
          </a:xfrm>
        </p:spPr>
        <p:txBody>
          <a:bodyPr rtlCol="0">
            <a:normAutofit/>
          </a:bodyPr>
          <a:lstStyle/>
          <a:p>
            <a:pPr rtl="0"/>
            <a:r>
              <a:rPr lang="hu-HU" b="1" dirty="0">
                <a:solidFill>
                  <a:srgbClr val="FFFFFF"/>
                </a:solidFill>
              </a:rPr>
              <a:t>4. NAP</a:t>
            </a:r>
          </a:p>
        </p:txBody>
      </p:sp>
      <p:pic>
        <p:nvPicPr>
          <p:cNvPr id="7" name="Tartalom helye 6" descr="A képen festmény, rajz, művészet, Gyermekrajz látható&#10;&#10;Automatikusan generált leírás">
            <a:extLst>
              <a:ext uri="{FF2B5EF4-FFF2-40B4-BE49-F238E27FC236}">
                <a16:creationId xmlns:a16="http://schemas.microsoft.com/office/drawing/2014/main" id="{955B1FEB-DB6D-68BF-CE1C-B843ABFC5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224" r="21597" b="1"/>
          <a:stretch/>
        </p:blipFill>
        <p:spPr>
          <a:xfrm>
            <a:off x="232861" y="243840"/>
            <a:ext cx="3646837" cy="6377939"/>
          </a:xfrm>
          <a:prstGeom prst="rect">
            <a:avLst/>
          </a:prstGeom>
        </p:spPr>
      </p:pic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E5D6EFD-612D-9C07-6F09-640FA23275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1783" y="2057400"/>
            <a:ext cx="6693061" cy="4038600"/>
          </a:xfrm>
        </p:spPr>
        <p:txBody>
          <a:bodyPr>
            <a:normAutofit/>
          </a:bodyPr>
          <a:lstStyle/>
          <a:p>
            <a:r>
              <a:rPr lang="hu-HU" sz="3600" b="1" dirty="0">
                <a:solidFill>
                  <a:srgbClr val="FFFFFF"/>
                </a:solidFill>
              </a:rPr>
              <a:t>MINDENNAPI </a:t>
            </a:r>
          </a:p>
          <a:p>
            <a:r>
              <a:rPr lang="hu-HU" sz="3600" b="1" dirty="0">
                <a:solidFill>
                  <a:srgbClr val="FFFFFF"/>
                </a:solidFill>
              </a:rPr>
              <a:t>KENYERÜNKET </a:t>
            </a:r>
          </a:p>
          <a:p>
            <a:r>
              <a:rPr lang="hu-HU" sz="3600" b="1" dirty="0">
                <a:solidFill>
                  <a:srgbClr val="FFFFFF"/>
                </a:solidFill>
              </a:rPr>
              <a:t>ADD MEG </a:t>
            </a:r>
          </a:p>
          <a:p>
            <a:r>
              <a:rPr lang="hu-HU" sz="3600" b="1" dirty="0">
                <a:solidFill>
                  <a:srgbClr val="FFFFFF"/>
                </a:solidFill>
              </a:rPr>
              <a:t>NEKÜNK </a:t>
            </a:r>
          </a:p>
          <a:p>
            <a:r>
              <a:rPr lang="hu-HU" sz="3600" b="1" dirty="0">
                <a:solidFill>
                  <a:srgbClr val="FFFFFF"/>
                </a:solidFill>
              </a:rPr>
              <a:t>MA.</a:t>
            </a:r>
            <a:endParaRPr lang="en-US" sz="3600" b="1" dirty="0">
              <a:solidFill>
                <a:srgbClr val="FFFFFF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CF82941-5589-49BF-B6B1-76122B2D0E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3840"/>
            <a:ext cx="11724640" cy="6377939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384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63FE6F10-B3AD-4403-94CA-F51155286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u-HU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64D6A39-A4F7-4B00-9F42-3BC67177DB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2944" y="246887"/>
            <a:ext cx="4397755" cy="6377939"/>
          </a:xfrm>
          <a:prstGeom prst="rect">
            <a:avLst/>
          </a:prstGeom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u-HU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3553ADF-88A1-4645-B819-890CA3DF7D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370284" y="4405863"/>
            <a:ext cx="2763075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B5D0D97D-7911-4A25-88E2-4D81FD4AB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u-HU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80C6C1C9-9C7F-FD41-E21D-C247BEAD0E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95138" y="857675"/>
            <a:ext cx="3113366" cy="3622844"/>
          </a:xfrm>
        </p:spPr>
        <p:txBody>
          <a:bodyPr>
            <a:normAutofit/>
          </a:bodyPr>
          <a:lstStyle/>
          <a:p>
            <a:r>
              <a:rPr lang="hu-HU" sz="5400" dirty="0"/>
              <a:t>5. NAP</a:t>
            </a:r>
            <a:br>
              <a:rPr lang="hu-HU" sz="5400" dirty="0"/>
            </a:br>
            <a:br>
              <a:rPr lang="hu-HU" sz="5400" dirty="0"/>
            </a:br>
            <a:br>
              <a:rPr lang="hu-HU" sz="5400" dirty="0"/>
            </a:br>
            <a:br>
              <a:rPr lang="hu-HU" sz="5400" dirty="0"/>
            </a:br>
            <a:endParaRPr lang="hu-HU" sz="5400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D7B30589-3F5A-E5C1-CB42-D65D84728B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10328" y="4541697"/>
            <a:ext cx="3082986" cy="1543422"/>
          </a:xfrm>
        </p:spPr>
        <p:txBody>
          <a:bodyPr>
            <a:normAutofit fontScale="25000" lnSpcReduction="20000"/>
          </a:bodyPr>
          <a:lstStyle/>
          <a:p>
            <a:r>
              <a:rPr lang="hu-HU" sz="9800" b="1" dirty="0"/>
              <a:t>BOCSÁSD MEG VÉTKEINKET, MIKÉPPEN MI IS MEGBOCSÁTUNK AZ ELLENÜNK VÉTKEZŐKNEK.</a:t>
            </a:r>
            <a:endParaRPr lang="en-US" sz="3600" dirty="0"/>
          </a:p>
        </p:txBody>
      </p:sp>
      <p:pic>
        <p:nvPicPr>
          <p:cNvPr id="14" name="Kép 13" descr="A képen illusztráció, rajz, fikció, rajzfilm látható&#10;&#10;Automatikusan generált leírás">
            <a:extLst>
              <a:ext uri="{FF2B5EF4-FFF2-40B4-BE49-F238E27FC236}">
                <a16:creationId xmlns:a16="http://schemas.microsoft.com/office/drawing/2014/main" id="{3CF3D300-DB16-D9B4-C62A-D4A70BFCDF0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80" r="14500" b="3"/>
          <a:stretch/>
        </p:blipFill>
        <p:spPr>
          <a:xfrm>
            <a:off x="872064" y="857675"/>
            <a:ext cx="6045576" cy="514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830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3FE6F10-B3AD-4403-94CA-F51155286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u-HU"/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364D6A39-A4F7-4B00-9F42-3BC67177DB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2944" y="246887"/>
            <a:ext cx="4397755" cy="6377939"/>
          </a:xfrm>
          <a:prstGeom prst="rect">
            <a:avLst/>
          </a:prstGeom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u-HU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3553ADF-88A1-4645-B819-890CA3DF7D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370284" y="4405863"/>
            <a:ext cx="2763075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B5D0D97D-7911-4A25-88E2-4D81FD4AB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u-HU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D474D6A0-9F9B-1CC2-0FE0-4646140261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95138" y="857675"/>
            <a:ext cx="3113366" cy="3622844"/>
          </a:xfrm>
        </p:spPr>
        <p:txBody>
          <a:bodyPr>
            <a:normAutofit/>
          </a:bodyPr>
          <a:lstStyle/>
          <a:p>
            <a:r>
              <a:rPr lang="hu-HU" sz="3400" dirty="0"/>
              <a:t>6. nap</a:t>
            </a:r>
            <a:br>
              <a:rPr lang="hu-HU" sz="3400" dirty="0"/>
            </a:br>
            <a:br>
              <a:rPr lang="hu-HU" sz="3400" dirty="0"/>
            </a:br>
            <a:r>
              <a:rPr lang="hu-HU" sz="3400" dirty="0"/>
              <a:t>Ne </a:t>
            </a:r>
            <a:r>
              <a:rPr lang="hu-HU" sz="3400"/>
              <a:t>vígy</a:t>
            </a:r>
            <a:r>
              <a:rPr lang="hu-HU" sz="3400" dirty="0"/>
              <a:t> minket kísértésbe, de szabadíts meg a gonosztól.</a:t>
            </a:r>
            <a:endParaRPr lang="en-US" sz="3400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B2FE767-86F7-90E7-B75B-A5AA1A6E0F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10328" y="4541697"/>
            <a:ext cx="3082986" cy="1543422"/>
          </a:xfrm>
        </p:spPr>
        <p:txBody>
          <a:bodyPr>
            <a:normAutofit/>
          </a:bodyPr>
          <a:lstStyle/>
          <a:p>
            <a:endParaRPr lang="hu-HU" sz="2000" dirty="0"/>
          </a:p>
        </p:txBody>
      </p:sp>
      <p:pic>
        <p:nvPicPr>
          <p:cNvPr id="16" name="Kép 15" descr="A képen szöveg, művészet, Grafikus tervezés, Grafika látható&#10;&#10;Automatikusan generált leírás">
            <a:extLst>
              <a:ext uri="{FF2B5EF4-FFF2-40B4-BE49-F238E27FC236}">
                <a16:creationId xmlns:a16="http://schemas.microsoft.com/office/drawing/2014/main" id="{A464AFEA-CB90-7CC9-2F81-5EC652C0BB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16455"/>
          <a:stretch/>
        </p:blipFill>
        <p:spPr>
          <a:xfrm>
            <a:off x="872064" y="857675"/>
            <a:ext cx="6045576" cy="514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853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E3DC42C2-6B58-404C-B339-2C72808A5B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u-HU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13043914-0DC2-5750-9950-B7453E309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1783" y="609600"/>
            <a:ext cx="6693061" cy="135636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cap="all" dirty="0">
                <a:solidFill>
                  <a:srgbClr val="FFFFFF"/>
                </a:solidFill>
              </a:rPr>
              <a:t>7. Nap</a:t>
            </a:r>
            <a:br>
              <a:rPr lang="en-US" b="1" cap="all" dirty="0">
                <a:solidFill>
                  <a:srgbClr val="FFFFFF"/>
                </a:solidFill>
              </a:rPr>
            </a:b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8" name="Tartalom helye 17" descr="A képen festmény, rajz, Gyermekrajz, vázlat látható&#10;&#10;Automatikusan generált leírás">
            <a:extLst>
              <a:ext uri="{FF2B5EF4-FFF2-40B4-BE49-F238E27FC236}">
                <a16:creationId xmlns:a16="http://schemas.microsoft.com/office/drawing/2014/main" id="{754D2194-3F17-94D4-ACAB-31ACBFCBB7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5743" r="16989" b="1"/>
          <a:stretch/>
        </p:blipFill>
        <p:spPr>
          <a:xfrm>
            <a:off x="232861" y="243840"/>
            <a:ext cx="3646837" cy="6377939"/>
          </a:xfrm>
          <a:prstGeom prst="rect">
            <a:avLst/>
          </a:prstGeom>
        </p:spPr>
      </p:pic>
      <p:sp>
        <p:nvSpPr>
          <p:cNvPr id="11" name="Cím 1">
            <a:extLst>
              <a:ext uri="{FF2B5EF4-FFF2-40B4-BE49-F238E27FC236}">
                <a16:creationId xmlns:a16="http://schemas.microsoft.com/office/drawing/2014/main" id="{57E0377C-CA3E-2621-9E60-A345734C8B97}"/>
              </a:ext>
            </a:extLst>
          </p:cNvPr>
          <p:cNvSpPr txBox="1">
            <a:spLocks/>
          </p:cNvSpPr>
          <p:nvPr/>
        </p:nvSpPr>
        <p:spPr>
          <a:xfrm>
            <a:off x="4441783" y="2057400"/>
            <a:ext cx="6693061" cy="4038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-182880">
              <a:spcAft>
                <a:spcPts val="6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</a:pPr>
            <a:br>
              <a:rPr lang="en-US" b="1" cap="all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n-US" sz="3200" b="1" cap="all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Mert tied</a:t>
            </a:r>
            <a:endParaRPr lang="hu-HU" sz="3200" b="1" cap="all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  <a:p>
            <a:pPr>
              <a:spcAft>
                <a:spcPts val="600"/>
              </a:spcAft>
              <a:buClr>
                <a:schemeClr val="accent1"/>
              </a:buClr>
              <a:buSzPct val="80000"/>
            </a:pPr>
            <a:r>
              <a:rPr lang="en-US" sz="3200" b="1" cap="all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az</a:t>
            </a:r>
            <a:r>
              <a:rPr lang="en-US" sz="3200" b="1" cap="all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200" b="1" cap="all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orszag</a:t>
            </a:r>
            <a:r>
              <a:rPr lang="en-US" sz="3200" b="1" cap="all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, </a:t>
            </a:r>
          </a:p>
          <a:p>
            <a:pPr>
              <a:spcAft>
                <a:spcPts val="600"/>
              </a:spcAft>
              <a:buClr>
                <a:schemeClr val="accent1"/>
              </a:buClr>
              <a:buSzPct val="80000"/>
            </a:pPr>
            <a:r>
              <a:rPr lang="en-US" sz="3200" b="1" cap="all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 </a:t>
            </a:r>
            <a:r>
              <a:rPr lang="en-US" sz="3200" b="1" cap="all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hatalom</a:t>
            </a:r>
            <a:r>
              <a:rPr lang="en-US" sz="3200" b="1" cap="all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, </a:t>
            </a:r>
            <a:endParaRPr lang="hu-HU" sz="3200" b="1" cap="all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  <a:p>
            <a:pPr>
              <a:spcAft>
                <a:spcPts val="600"/>
              </a:spcAft>
              <a:buClr>
                <a:schemeClr val="accent1"/>
              </a:buClr>
              <a:buSzPct val="80000"/>
            </a:pPr>
            <a:r>
              <a:rPr lang="en-US" sz="3200" b="1" cap="all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és</a:t>
            </a:r>
            <a:r>
              <a:rPr lang="en-US" sz="3200" b="1" cap="all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a</a:t>
            </a:r>
            <a:endParaRPr lang="hu-HU" sz="3200" b="1" cap="all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  <a:p>
            <a:pPr>
              <a:spcAft>
                <a:spcPts val="600"/>
              </a:spcAft>
              <a:buClr>
                <a:schemeClr val="accent1"/>
              </a:buClr>
              <a:buSzPct val="80000"/>
            </a:pPr>
            <a:r>
              <a:rPr lang="en-US" sz="3200" b="1" cap="all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dicsőség</a:t>
            </a:r>
            <a:r>
              <a:rPr lang="en-US" sz="3200" b="1" cap="all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endParaRPr lang="hu-HU" sz="3200" b="1" cap="all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  <a:p>
            <a:pPr>
              <a:spcAft>
                <a:spcPts val="600"/>
              </a:spcAft>
              <a:buClr>
                <a:schemeClr val="accent1"/>
              </a:buClr>
              <a:buSzPct val="80000"/>
            </a:pPr>
            <a:r>
              <a:rPr lang="en-US" sz="3200" b="1" cap="all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mindörökké</a:t>
            </a:r>
            <a:r>
              <a:rPr lang="en-US" sz="3200" b="1" cap="all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. </a:t>
            </a:r>
            <a:endParaRPr lang="hu-HU" sz="3200" b="1" cap="all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  <a:p>
            <a:pPr>
              <a:spcAft>
                <a:spcPts val="600"/>
              </a:spcAft>
              <a:buClr>
                <a:schemeClr val="accent1"/>
              </a:buClr>
              <a:buSzPct val="80000"/>
            </a:pPr>
            <a:r>
              <a:rPr lang="en-US" sz="3200" b="1" cap="all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Ámen</a:t>
            </a:r>
            <a:r>
              <a:rPr lang="en-US" sz="3200" b="1" cap="all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CF82941-5589-49BF-B6B1-76122B2D0E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3840"/>
            <a:ext cx="11724640" cy="6377939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98545035"/>
      </p:ext>
    </p:extLst>
  </p:cSld>
  <p:clrMapOvr>
    <a:masterClrMapping/>
  </p:clrMapOvr>
</p:sld>
</file>

<file path=ppt/theme/theme1.xml><?xml version="1.0" encoding="utf-8"?>
<a:theme xmlns:a="http://schemas.openxmlformats.org/drawingml/2006/main" name="Báz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55813238-AF3D-40EB-A3A4-550AB85131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4E1485-0760-4ABF-A612-28A97B86DF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65EBD3-98B5-4FD2-8FAF-5D4022A9F7F4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Turizmus-arculat</Template>
  <TotalTime>185</TotalTime>
  <Words>140</Words>
  <Application>Microsoft Office PowerPoint</Application>
  <PresentationFormat>Szélesvásznú</PresentationFormat>
  <Paragraphs>30</Paragraphs>
  <Slides>8</Slides>
  <Notes>5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1" baseType="lpstr">
      <vt:lpstr>Calibri</vt:lpstr>
      <vt:lpstr>Corbel</vt:lpstr>
      <vt:lpstr>Bázis</vt:lpstr>
      <vt:lpstr>Miatyánk,  ki vagy? </vt:lpstr>
      <vt:lpstr>1. Nap  Mi atyánk, aki a mennyekben vagy, szenteltessék meg a te neved.</vt:lpstr>
      <vt:lpstr>2. NAP  </vt:lpstr>
      <vt:lpstr>3. nap.  Legyen meg a te akaratod, amint a mennyben, úgy a földön is. </vt:lpstr>
      <vt:lpstr>4. NAP</vt:lpstr>
      <vt:lpstr>5. NAP    </vt:lpstr>
      <vt:lpstr>6. nap  Ne vígy minket kísértésbe, de szabadíts meg a gonosztól.</vt:lpstr>
      <vt:lpstr>7. Nap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 Atyánk, ki vagy? </dc:title>
  <dc:creator>Ákos Szepesfalvy</dc:creator>
  <cp:lastModifiedBy>Ákos Szepesfalvy</cp:lastModifiedBy>
  <cp:revision>8</cp:revision>
  <dcterms:created xsi:type="dcterms:W3CDTF">2023-10-09T15:54:41Z</dcterms:created>
  <dcterms:modified xsi:type="dcterms:W3CDTF">2023-10-10T09:25:43Z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